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74" r:id="rId3"/>
    <p:sldId id="268" r:id="rId4"/>
    <p:sldId id="269" r:id="rId5"/>
    <p:sldId id="270" r:id="rId6"/>
    <p:sldId id="271" r:id="rId7"/>
    <p:sldId id="272" r:id="rId8"/>
    <p:sldId id="273" r:id="rId9"/>
    <p:sldId id="275" r:id="rId10"/>
    <p:sldId id="276" r:id="rId11"/>
    <p:sldId id="283" r:id="rId12"/>
    <p:sldId id="277" r:id="rId13"/>
    <p:sldId id="278" r:id="rId14"/>
    <p:sldId id="279" r:id="rId15"/>
    <p:sldId id="280" r:id="rId16"/>
    <p:sldId id="281" r:id="rId17"/>
    <p:sldId id="284" r:id="rId18"/>
    <p:sldId id="282" r:id="rId1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C630"/>
    <a:srgbClr val="52CBBE"/>
    <a:srgbClr val="FF5969"/>
    <a:srgbClr val="5D7373"/>
    <a:srgbClr val="00A0A8"/>
    <a:srgbClr val="52C9BD"/>
    <a:srgbClr val="F0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91" autoAdjust="0"/>
    <p:restoredTop sz="94660"/>
  </p:normalViewPr>
  <p:slideViewPr>
    <p:cSldViewPr snapToGrid="0">
      <p:cViewPr varScale="1">
        <p:scale>
          <a:sx n="70" d="100"/>
          <a:sy n="70" d="100"/>
        </p:scale>
        <p:origin x="16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AF59-80FD-42F8-B77B-6179688B7234}" type="datetimeFigureOut">
              <a:rPr lang="de-DE" smtClean="0"/>
              <a:t>20.04.2019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0364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AF59-80FD-42F8-B77B-6179688B7234}" type="datetimeFigureOut">
              <a:rPr lang="de-DE" smtClean="0"/>
              <a:t>20.04.2019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4677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AF59-80FD-42F8-B77B-6179688B7234}" type="datetimeFigureOut">
              <a:rPr lang="de-DE" smtClean="0"/>
              <a:t>20.04.2019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5361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AF59-80FD-42F8-B77B-6179688B7234}" type="datetimeFigureOut">
              <a:rPr lang="de-DE" smtClean="0"/>
              <a:t>20.04.2019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4036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AF59-80FD-42F8-B77B-6179688B7234}" type="datetimeFigureOut">
              <a:rPr lang="de-DE" smtClean="0"/>
              <a:t>20.04.2019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3770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AF59-80FD-42F8-B77B-6179688B7234}" type="datetimeFigureOut">
              <a:rPr lang="de-DE" smtClean="0"/>
              <a:t>20.04.2019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0331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AF59-80FD-42F8-B77B-6179688B7234}" type="datetimeFigureOut">
              <a:rPr lang="de-DE" smtClean="0"/>
              <a:t>20.04.2019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1956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AF59-80FD-42F8-B77B-6179688B7234}" type="datetimeFigureOut">
              <a:rPr lang="de-DE" smtClean="0"/>
              <a:t>20.04.2019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6004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AF59-80FD-42F8-B77B-6179688B7234}" type="datetimeFigureOut">
              <a:rPr lang="de-DE" smtClean="0"/>
              <a:t>20.04.2019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6898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AF59-80FD-42F8-B77B-6179688B7234}" type="datetimeFigureOut">
              <a:rPr lang="de-DE" smtClean="0"/>
              <a:t>20.04.2019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6635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AF59-80FD-42F8-B77B-6179688B7234}" type="datetimeFigureOut">
              <a:rPr lang="de-DE" smtClean="0"/>
              <a:t>20.04.2019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7111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FAF59-80FD-42F8-B77B-6179688B7234}" type="datetimeFigureOut">
              <a:rPr lang="de-DE" smtClean="0"/>
              <a:t>20.04.2019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1875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roup 87">
            <a:extLst>
              <a:ext uri="{FF2B5EF4-FFF2-40B4-BE49-F238E27FC236}">
                <a16:creationId xmlns:a16="http://schemas.microsoft.com/office/drawing/2014/main" id="{E5CFC64D-2F5E-4DDD-A9D1-5585972B05B2}"/>
              </a:ext>
            </a:extLst>
          </p:cNvPr>
          <p:cNvGrpSpPr/>
          <p:nvPr/>
        </p:nvGrpSpPr>
        <p:grpSpPr>
          <a:xfrm>
            <a:off x="-7366717" y="0"/>
            <a:ext cx="12292219" cy="6858000"/>
            <a:chOff x="1" y="0"/>
            <a:chExt cx="12292219" cy="6858000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3C7B9814-4470-444F-AB9B-7361BC01F993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0" name="Freeform: Shape 89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0F0EE67B-E685-40AE-92A2-9D2ED06648AB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C814D0A-9237-485A-B887-84591BBD9565}"/>
                </a:ext>
              </a:extLst>
            </p:cNvPr>
            <p:cNvSpPr txBox="1"/>
            <p:nvPr/>
          </p:nvSpPr>
          <p:spPr>
            <a:xfrm rot="16200000">
              <a:off x="11270017" y="3042470"/>
              <a:ext cx="15827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Introduction</a:t>
              </a:r>
            </a:p>
          </p:txBody>
        </p:sp>
        <p:pic>
          <p:nvPicPr>
            <p:cNvPr id="92" name="Picture 91">
              <a:extLst>
                <a:ext uri="{FF2B5EF4-FFF2-40B4-BE49-F238E27FC236}">
                  <a16:creationId xmlns:a16="http://schemas.microsoft.com/office/drawing/2014/main" id="{6D975FE3-986F-4BC3-9EB7-050B0291BA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DE1DE85A-52B7-4AE5-A750-CCB06608E581}"/>
              </a:ext>
            </a:extLst>
          </p:cNvPr>
          <p:cNvGrpSpPr/>
          <p:nvPr/>
        </p:nvGrpSpPr>
        <p:grpSpPr>
          <a:xfrm>
            <a:off x="-7760699" y="22282"/>
            <a:ext cx="12208268" cy="6858000"/>
            <a:chOff x="1" y="0"/>
            <a:chExt cx="12208268" cy="6858000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4B8492FB-EB55-4B71-BD8E-B10DC4B7880E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1F90098-2BAE-48FC-87A4-06CED6DFF112}"/>
                </a:ext>
              </a:extLst>
            </p:cNvPr>
            <p:cNvSpPr/>
            <p:nvPr/>
          </p:nvSpPr>
          <p:spPr>
            <a:xfrm>
              <a:off x="10786281" y="1949163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DA86E3B-9590-4606-B8A4-835411F1045E}"/>
                </a:ext>
              </a:extLst>
            </p:cNvPr>
            <p:cNvSpPr txBox="1"/>
            <p:nvPr/>
          </p:nvSpPr>
          <p:spPr>
            <a:xfrm rot="16200000">
              <a:off x="10766881" y="3175885"/>
              <a:ext cx="24211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Problem Definition</a:t>
              </a:r>
            </a:p>
          </p:txBody>
        </p:sp>
        <p:pic>
          <p:nvPicPr>
            <p:cNvPr id="97" name="Picture 96">
              <a:extLst>
                <a:ext uri="{FF2B5EF4-FFF2-40B4-BE49-F238E27FC236}">
                  <a16:creationId xmlns:a16="http://schemas.microsoft.com/office/drawing/2014/main" id="{EA6BF26E-E329-47B4-964A-986C2189B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E4818A6-467A-4963-A940-15D1D0426C3F}"/>
              </a:ext>
            </a:extLst>
          </p:cNvPr>
          <p:cNvGrpSpPr/>
          <p:nvPr/>
        </p:nvGrpSpPr>
        <p:grpSpPr>
          <a:xfrm>
            <a:off x="-8129926" y="22164"/>
            <a:ext cx="12298491" cy="6858000"/>
            <a:chOff x="1" y="0"/>
            <a:chExt cx="12298491" cy="6858000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816F42A5-102F-4258-BA97-9CA1BB33A090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43DE9CA-A981-4BA9-9203-D180F7BFE915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7A836E3E-088F-4D42-9417-EC1CD685E8D5}"/>
                </a:ext>
              </a:extLst>
            </p:cNvPr>
            <p:cNvSpPr txBox="1"/>
            <p:nvPr/>
          </p:nvSpPr>
          <p:spPr>
            <a:xfrm rot="16200000">
              <a:off x="11159398" y="3029795"/>
              <a:ext cx="18165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latin typeface="Tw Cen MT" panose="020B0602020104020603" pitchFamily="34" charset="0"/>
                </a:rPr>
                <a:t>Haarcascade</a:t>
              </a:r>
              <a:endParaRPr lang="en-US" sz="2400" dirty="0">
                <a:latin typeface="Tw Cen MT" panose="020B0602020104020603" pitchFamily="34" charset="0"/>
              </a:endParaRPr>
            </a:p>
          </p:txBody>
        </p:sp>
        <p:pic>
          <p:nvPicPr>
            <p:cNvPr id="102" name="Picture 101">
              <a:extLst>
                <a:ext uri="{FF2B5EF4-FFF2-40B4-BE49-F238E27FC236}">
                  <a16:creationId xmlns:a16="http://schemas.microsoft.com/office/drawing/2014/main" id="{6A741BD9-2324-435D-81AD-DE84EF666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093E45F1-A583-4FCB-93D6-3481B17B6260}"/>
              </a:ext>
            </a:extLst>
          </p:cNvPr>
          <p:cNvGrpSpPr/>
          <p:nvPr/>
        </p:nvGrpSpPr>
        <p:grpSpPr>
          <a:xfrm>
            <a:off x="-8475838" y="22282"/>
            <a:ext cx="12251645" cy="6858000"/>
            <a:chOff x="1" y="0"/>
            <a:chExt cx="12251645" cy="6858000"/>
          </a:xfrm>
        </p:grpSpPr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77793E46-9B95-42B3-A79C-22A077DED60B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0EE88B1-AC0E-4427-A829-8D044C7D81A2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EDF0FBFD-A50F-4942-97E3-43C8620AD61D}"/>
                </a:ext>
              </a:extLst>
            </p:cNvPr>
            <p:cNvSpPr txBox="1"/>
            <p:nvPr/>
          </p:nvSpPr>
          <p:spPr>
            <a:xfrm rot="16200000">
              <a:off x="11234381" y="3050833"/>
              <a:ext cx="1572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Application</a:t>
              </a:r>
            </a:p>
          </p:txBody>
        </p:sp>
        <p:pic>
          <p:nvPicPr>
            <p:cNvPr id="107" name="Picture 106">
              <a:extLst>
                <a:ext uri="{FF2B5EF4-FFF2-40B4-BE49-F238E27FC236}">
                  <a16:creationId xmlns:a16="http://schemas.microsoft.com/office/drawing/2014/main" id="{EF042D54-BF8E-4689-9187-F873651FFB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22E52157-0093-4332-9EBF-2174F31ECAC3}"/>
              </a:ext>
            </a:extLst>
          </p:cNvPr>
          <p:cNvGrpSpPr/>
          <p:nvPr/>
        </p:nvGrpSpPr>
        <p:grpSpPr>
          <a:xfrm>
            <a:off x="-8852729" y="44446"/>
            <a:ext cx="12300160" cy="6858000"/>
            <a:chOff x="1" y="0"/>
            <a:chExt cx="12300160" cy="6858000"/>
          </a:xfrm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DBA58DB6-84C5-4582-B2A0-A86A78706816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A18F27ED-D012-401A-BEA2-2777B5ED7790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CAB1C48C-2F41-43C9-8852-687147B5FD10}"/>
                </a:ext>
              </a:extLst>
            </p:cNvPr>
            <p:cNvSpPr txBox="1"/>
            <p:nvPr/>
          </p:nvSpPr>
          <p:spPr>
            <a:xfrm rot="16200000">
              <a:off x="11102462" y="3029795"/>
              <a:ext cx="19337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Libraries Used</a:t>
              </a:r>
            </a:p>
          </p:txBody>
        </p:sp>
        <p:pic>
          <p:nvPicPr>
            <p:cNvPr id="112" name="Picture 111">
              <a:extLst>
                <a:ext uri="{FF2B5EF4-FFF2-40B4-BE49-F238E27FC236}">
                  <a16:creationId xmlns:a16="http://schemas.microsoft.com/office/drawing/2014/main" id="{27F989EF-7E37-43D3-AFFE-67ABD35C68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60254B3C-EF15-4DDD-95A0-F06C1682A893}"/>
              </a:ext>
            </a:extLst>
          </p:cNvPr>
          <p:cNvGrpSpPr/>
          <p:nvPr/>
        </p:nvGrpSpPr>
        <p:grpSpPr>
          <a:xfrm>
            <a:off x="-9261931" y="22164"/>
            <a:ext cx="12276229" cy="6858000"/>
            <a:chOff x="1" y="0"/>
            <a:chExt cx="12276229" cy="6858000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FDF6A541-9001-4890-A7C2-040575F2D8B0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193FD114-DA75-44E0-BD6D-ECF0124D9FE4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7C23CFC-45D9-468D-A8D8-3CC963616BA8}"/>
                </a:ext>
              </a:extLst>
            </p:cNvPr>
            <p:cNvSpPr txBox="1"/>
            <p:nvPr/>
          </p:nvSpPr>
          <p:spPr>
            <a:xfrm rot="16200000">
              <a:off x="11003285" y="3029795"/>
              <a:ext cx="20842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System Function</a:t>
              </a:r>
            </a:p>
          </p:txBody>
        </p:sp>
        <p:pic>
          <p:nvPicPr>
            <p:cNvPr id="117" name="Picture 116">
              <a:extLst>
                <a:ext uri="{FF2B5EF4-FFF2-40B4-BE49-F238E27FC236}">
                  <a16:creationId xmlns:a16="http://schemas.microsoft.com/office/drawing/2014/main" id="{21FB7256-51A8-47DA-9937-9069F3E6E3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F9B3AD16-74BD-43C0-A6EB-E1B9F6506FA3}"/>
              </a:ext>
            </a:extLst>
          </p:cNvPr>
          <p:cNvGrpSpPr/>
          <p:nvPr/>
        </p:nvGrpSpPr>
        <p:grpSpPr>
          <a:xfrm>
            <a:off x="-9545430" y="22223"/>
            <a:ext cx="12288698" cy="6858000"/>
            <a:chOff x="1" y="0"/>
            <a:chExt cx="12288698" cy="6858000"/>
          </a:xfrm>
        </p:grpSpPr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2B905935-5E7C-42B3-A3BD-0D9277B0A4E5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D4143FEA-9533-4205-9B4D-0457904E06E3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9A096E9F-E775-42E7-974F-4120CDAF9DDF}"/>
                </a:ext>
              </a:extLst>
            </p:cNvPr>
            <p:cNvSpPr txBox="1"/>
            <p:nvPr/>
          </p:nvSpPr>
          <p:spPr>
            <a:xfrm rot="16200000">
              <a:off x="11338760" y="3005757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Limitations</a:t>
              </a:r>
            </a:p>
          </p:txBody>
        </p:sp>
        <p:pic>
          <p:nvPicPr>
            <p:cNvPr id="122" name="Picture 121">
              <a:extLst>
                <a:ext uri="{FF2B5EF4-FFF2-40B4-BE49-F238E27FC236}">
                  <a16:creationId xmlns:a16="http://schemas.microsoft.com/office/drawing/2014/main" id="{BA256E85-B534-417D-8465-66F9136130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9DFB2497-94CA-4A49-9900-062ADC6F0BB8}"/>
              </a:ext>
            </a:extLst>
          </p:cNvPr>
          <p:cNvGrpSpPr/>
          <p:nvPr/>
        </p:nvGrpSpPr>
        <p:grpSpPr>
          <a:xfrm>
            <a:off x="-9843710" y="22252"/>
            <a:ext cx="12251559" cy="6858000"/>
            <a:chOff x="1" y="0"/>
            <a:chExt cx="12251559" cy="6858000"/>
          </a:xfrm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D3B8A007-DCEF-414D-9D00-C3ED5DC3C65F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6CB8C82E-ACFF-477A-8018-D407E01C5FCC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6FF086B6-5C99-43ED-9FCC-EA1F19EA8D7C}"/>
                </a:ext>
              </a:extLst>
            </p:cNvPr>
            <p:cNvSpPr txBox="1"/>
            <p:nvPr/>
          </p:nvSpPr>
          <p:spPr>
            <a:xfrm rot="16200000">
              <a:off x="11138916" y="3029793"/>
              <a:ext cx="17636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Future Scope</a:t>
              </a:r>
            </a:p>
          </p:txBody>
        </p:sp>
        <p:pic>
          <p:nvPicPr>
            <p:cNvPr id="127" name="Picture 126">
              <a:extLst>
                <a:ext uri="{FF2B5EF4-FFF2-40B4-BE49-F238E27FC236}">
                  <a16:creationId xmlns:a16="http://schemas.microsoft.com/office/drawing/2014/main" id="{A113B144-8A03-40E6-ADDB-ED5CD6D142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A6FD0154-0A2D-49A8-97E0-DBED0F852680}"/>
              </a:ext>
            </a:extLst>
          </p:cNvPr>
          <p:cNvGrpSpPr/>
          <p:nvPr/>
        </p:nvGrpSpPr>
        <p:grpSpPr>
          <a:xfrm>
            <a:off x="-10129395" y="22266"/>
            <a:ext cx="12299832" cy="6858000"/>
            <a:chOff x="1" y="0"/>
            <a:chExt cx="12299832" cy="6858000"/>
          </a:xfrm>
        </p:grpSpPr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52FB95E8-AB72-4E77-8F4F-7C0F2D911C19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318151CE-52E8-457A-B64F-34ED88AF3F0E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B5597B51-EE02-40C8-9C53-EC4E9CD90EA0}"/>
                </a:ext>
              </a:extLst>
            </p:cNvPr>
            <p:cNvSpPr txBox="1"/>
            <p:nvPr/>
          </p:nvSpPr>
          <p:spPr>
            <a:xfrm rot="16200000">
              <a:off x="11373939" y="3005758"/>
              <a:ext cx="13901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Database</a:t>
              </a:r>
            </a:p>
          </p:txBody>
        </p:sp>
        <p:pic>
          <p:nvPicPr>
            <p:cNvPr id="132" name="Picture 131">
              <a:extLst>
                <a:ext uri="{FF2B5EF4-FFF2-40B4-BE49-F238E27FC236}">
                  <a16:creationId xmlns:a16="http://schemas.microsoft.com/office/drawing/2014/main" id="{3E010A89-5BFD-4E72-86DF-FC7B54335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45E9D4BD-8A5A-4130-B315-DF895A55ACA9}"/>
              </a:ext>
            </a:extLst>
          </p:cNvPr>
          <p:cNvGrpSpPr/>
          <p:nvPr/>
        </p:nvGrpSpPr>
        <p:grpSpPr>
          <a:xfrm>
            <a:off x="-10438960" y="22274"/>
            <a:ext cx="12324554" cy="6858000"/>
            <a:chOff x="1" y="0"/>
            <a:chExt cx="12324554" cy="6858000"/>
          </a:xfrm>
        </p:grpSpPr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A3D9870A-3578-49F6-B985-91AE2E44FD23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C19BD7FB-C48F-447E-A104-9F4126CDDED2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D1261FDC-E55D-47BF-A30A-0C8CBB5D4D58}"/>
                </a:ext>
              </a:extLst>
            </p:cNvPr>
            <p:cNvSpPr txBox="1"/>
            <p:nvPr/>
          </p:nvSpPr>
          <p:spPr>
            <a:xfrm rot="16200000">
              <a:off x="11482113" y="3005761"/>
              <a:ext cx="12232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Features</a:t>
              </a:r>
            </a:p>
          </p:txBody>
        </p:sp>
        <p:pic>
          <p:nvPicPr>
            <p:cNvPr id="137" name="Picture 136">
              <a:extLst>
                <a:ext uri="{FF2B5EF4-FFF2-40B4-BE49-F238E27FC236}">
                  <a16:creationId xmlns:a16="http://schemas.microsoft.com/office/drawing/2014/main" id="{61D9CEA8-6034-4B9A-819B-E8B9FE7198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AEB2E1D9-5665-41B6-87A4-7EB755068AB9}"/>
              </a:ext>
            </a:extLst>
          </p:cNvPr>
          <p:cNvGrpSpPr/>
          <p:nvPr/>
        </p:nvGrpSpPr>
        <p:grpSpPr>
          <a:xfrm>
            <a:off x="-10623755" y="22282"/>
            <a:ext cx="12276229" cy="6858000"/>
            <a:chOff x="1" y="0"/>
            <a:chExt cx="12276229" cy="6858000"/>
          </a:xfrm>
        </p:grpSpPr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4CC685FE-6C26-4671-8C46-D5229EED7737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67BC6931-B147-4034-91CF-FD352ADA6510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63EF3852-9935-4B4D-84CB-9320901B8FB3}"/>
                </a:ext>
              </a:extLst>
            </p:cNvPr>
            <p:cNvSpPr txBox="1"/>
            <p:nvPr/>
          </p:nvSpPr>
          <p:spPr>
            <a:xfrm rot="16200000">
              <a:off x="11326291" y="3029798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Conclusion</a:t>
              </a:r>
            </a:p>
          </p:txBody>
        </p:sp>
        <p:pic>
          <p:nvPicPr>
            <p:cNvPr id="142" name="Picture 141">
              <a:extLst>
                <a:ext uri="{FF2B5EF4-FFF2-40B4-BE49-F238E27FC236}">
                  <a16:creationId xmlns:a16="http://schemas.microsoft.com/office/drawing/2014/main" id="{6FE3E5AE-06C4-4091-AED3-9CD226D1E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pic>
        <p:nvPicPr>
          <p:cNvPr id="143" name="Picture 142">
            <a:extLst>
              <a:ext uri="{FF2B5EF4-FFF2-40B4-BE49-F238E27FC236}">
                <a16:creationId xmlns:a16="http://schemas.microsoft.com/office/drawing/2014/main" id="{9008A76C-9A16-46B9-9BE0-98160AEEEC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7" t="27064" r="8787" b="23979"/>
          <a:stretch/>
        </p:blipFill>
        <p:spPr>
          <a:xfrm>
            <a:off x="7413079" y="1460587"/>
            <a:ext cx="2449985" cy="2505019"/>
          </a:xfrm>
          <a:prstGeom prst="rect">
            <a:avLst/>
          </a:prstGeom>
        </p:spPr>
      </p:pic>
      <p:sp>
        <p:nvSpPr>
          <p:cNvPr id="144" name="TextBox 143">
            <a:extLst>
              <a:ext uri="{FF2B5EF4-FFF2-40B4-BE49-F238E27FC236}">
                <a16:creationId xmlns:a16="http://schemas.microsoft.com/office/drawing/2014/main" id="{60A9DE45-9A54-4B0C-A296-6590183004D6}"/>
              </a:ext>
            </a:extLst>
          </p:cNvPr>
          <p:cNvSpPr txBox="1"/>
          <p:nvPr/>
        </p:nvSpPr>
        <p:spPr>
          <a:xfrm>
            <a:off x="7302276" y="491319"/>
            <a:ext cx="25875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>
                <a:latin typeface="Bahnschrift SemiBold" panose="020B0502040204020203" pitchFamily="34" charset="0"/>
              </a:rPr>
              <a:t>CamRadar</a:t>
            </a:r>
            <a:endParaRPr lang="en-US" sz="4000" b="1" dirty="0">
              <a:latin typeface="Bahnschrift SemiBold" panose="020B0502040204020203" pitchFamily="34" charset="0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CF78B54A-DCCE-4D23-8FE6-A8FB751249CC}"/>
              </a:ext>
            </a:extLst>
          </p:cNvPr>
          <p:cNvSpPr txBox="1"/>
          <p:nvPr/>
        </p:nvSpPr>
        <p:spPr>
          <a:xfrm>
            <a:off x="5243306" y="4141683"/>
            <a:ext cx="223907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Developed by:</a:t>
            </a:r>
          </a:p>
          <a:p>
            <a:endParaRPr lang="en-US" sz="2000" dirty="0"/>
          </a:p>
          <a:p>
            <a:r>
              <a:rPr lang="en-US" sz="2000" dirty="0"/>
              <a:t>Agent </a:t>
            </a:r>
            <a:r>
              <a:rPr lang="en-US" sz="2000" b="1" dirty="0"/>
              <a:t>Mir </a:t>
            </a:r>
            <a:r>
              <a:rPr lang="en-US" sz="2000" b="1" dirty="0" err="1"/>
              <a:t>Pasad</a:t>
            </a:r>
            <a:endParaRPr lang="en-US" sz="2000" b="1" dirty="0"/>
          </a:p>
          <a:p>
            <a:r>
              <a:rPr lang="en-US" sz="2000" dirty="0"/>
              <a:t>Agent </a:t>
            </a:r>
            <a:r>
              <a:rPr lang="en-US" sz="2000" b="1" dirty="0"/>
              <a:t>Soham Dave</a:t>
            </a:r>
          </a:p>
          <a:p>
            <a:r>
              <a:rPr lang="en-US" sz="2000" dirty="0"/>
              <a:t>Agent </a:t>
            </a:r>
            <a:r>
              <a:rPr lang="en-US" sz="2000" b="1" dirty="0"/>
              <a:t>Param Rawal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DE65D5-D48E-4F3A-B31B-A17FC4216EB1}"/>
              </a:ext>
            </a:extLst>
          </p:cNvPr>
          <p:cNvSpPr txBox="1"/>
          <p:nvPr/>
        </p:nvSpPr>
        <p:spPr>
          <a:xfrm>
            <a:off x="10140287" y="5171571"/>
            <a:ext cx="18420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Guided by:</a:t>
            </a:r>
          </a:p>
          <a:p>
            <a:r>
              <a:rPr lang="en-US" dirty="0"/>
              <a:t>Miss </a:t>
            </a:r>
            <a:r>
              <a:rPr lang="en-US" b="1" dirty="0"/>
              <a:t>Prachi Arora</a:t>
            </a:r>
          </a:p>
        </p:txBody>
      </p:sp>
    </p:spTree>
    <p:extLst>
      <p:ext uri="{BB962C8B-B14F-4D97-AF65-F5344CB8AC3E}">
        <p14:creationId xmlns:p14="http://schemas.microsoft.com/office/powerpoint/2010/main" val="7586610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>
            <a:extLst>
              <a:ext uri="{FF2B5EF4-FFF2-40B4-BE49-F238E27FC236}">
                <a16:creationId xmlns:a16="http://schemas.microsoft.com/office/drawing/2014/main" id="{653BCD33-B608-472B-8768-9CE656197690}"/>
              </a:ext>
            </a:extLst>
          </p:cNvPr>
          <p:cNvGrpSpPr/>
          <p:nvPr/>
        </p:nvGrpSpPr>
        <p:grpSpPr>
          <a:xfrm>
            <a:off x="162525" y="-44446"/>
            <a:ext cx="12192000" cy="6858000"/>
            <a:chOff x="162526" y="-22164"/>
            <a:chExt cx="12192000" cy="6858000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F0C444C0-FCB9-49B2-BD40-4EF66174D3C8}"/>
                </a:ext>
              </a:extLst>
            </p:cNvPr>
            <p:cNvSpPr/>
            <p:nvPr/>
          </p:nvSpPr>
          <p:spPr>
            <a:xfrm>
              <a:off x="162526" y="-22164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CA63BFE6-1CDF-4BB6-B2F1-B1C39DFA5F32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810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E1E6721-7EE2-4E70-8E59-8261C16B8664}"/>
                </a:ext>
              </a:extLst>
            </p:cNvPr>
            <p:cNvSpPr txBox="1"/>
            <p:nvPr/>
          </p:nvSpPr>
          <p:spPr>
            <a:xfrm rot="16200000">
              <a:off x="11270017" y="3042470"/>
              <a:ext cx="15827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Introduction</a:t>
              </a:r>
            </a:p>
          </p:txBody>
        </p: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96562985-703A-4F7A-939B-CAB0056E1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6B8102A-D94F-4AD6-8EAB-059A8E138F9B}"/>
              </a:ext>
            </a:extLst>
          </p:cNvPr>
          <p:cNvGrpSpPr/>
          <p:nvPr/>
        </p:nvGrpSpPr>
        <p:grpSpPr>
          <a:xfrm>
            <a:off x="-7760699" y="22282"/>
            <a:ext cx="12276999" cy="6858000"/>
            <a:chOff x="1" y="0"/>
            <a:chExt cx="12276999" cy="6858000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D483F34A-9FDA-4E17-B38B-D49E42BB2F0D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BAB6FE4-F470-4EB9-A683-2500A82B5DF8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732999C-508F-4B37-B5E5-50745195FF1C}"/>
                </a:ext>
              </a:extLst>
            </p:cNvPr>
            <p:cNvSpPr txBox="1"/>
            <p:nvPr/>
          </p:nvSpPr>
          <p:spPr>
            <a:xfrm rot="16200000">
              <a:off x="10835612" y="3220332"/>
              <a:ext cx="24211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Problem Definition</a:t>
              </a:r>
            </a:p>
          </p:txBody>
        </p:sp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6A2B9B31-51AD-4D89-964C-4C25C95019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1F06CE7-F085-456F-84D0-BD2E041DCEA9}"/>
              </a:ext>
            </a:extLst>
          </p:cNvPr>
          <p:cNvGrpSpPr/>
          <p:nvPr/>
        </p:nvGrpSpPr>
        <p:grpSpPr>
          <a:xfrm>
            <a:off x="-8125502" y="22164"/>
            <a:ext cx="12298491" cy="6858000"/>
            <a:chOff x="1" y="0"/>
            <a:chExt cx="12298491" cy="6858000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2E064C37-EFB2-44E3-A161-F5F6AC8990A6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ED6FBC28-EDC7-42D2-BC63-D8F6ED93FDB4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9BBF01D-636A-41B3-8E5F-077CFB0F3539}"/>
                </a:ext>
              </a:extLst>
            </p:cNvPr>
            <p:cNvSpPr txBox="1"/>
            <p:nvPr/>
          </p:nvSpPr>
          <p:spPr>
            <a:xfrm rot="16200000">
              <a:off x="11159398" y="3029795"/>
              <a:ext cx="18165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latin typeface="Tw Cen MT" panose="020B0602020104020603" pitchFamily="34" charset="0"/>
                </a:rPr>
                <a:t>Haarcascade</a:t>
              </a:r>
              <a:endParaRPr lang="en-US" sz="2400" dirty="0">
                <a:latin typeface="Tw Cen MT" panose="020B0602020104020603" pitchFamily="34" charset="0"/>
              </a:endParaRPr>
            </a:p>
          </p:txBody>
        </p:sp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BB98E7E9-F5B6-4E63-91C6-92AAEEB5C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C945F48-4042-42C4-B3D5-848A447BFBD1}"/>
              </a:ext>
            </a:extLst>
          </p:cNvPr>
          <p:cNvGrpSpPr/>
          <p:nvPr/>
        </p:nvGrpSpPr>
        <p:grpSpPr>
          <a:xfrm>
            <a:off x="-8475838" y="22282"/>
            <a:ext cx="12251645" cy="6858000"/>
            <a:chOff x="1" y="0"/>
            <a:chExt cx="12251645" cy="6858000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EC5570B8-493C-499A-A1D6-5C031852510E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C1755B7-7436-466E-9818-F0180A663920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4D80285-C6AB-46B0-9B58-24D640B8C49F}"/>
                </a:ext>
              </a:extLst>
            </p:cNvPr>
            <p:cNvSpPr txBox="1"/>
            <p:nvPr/>
          </p:nvSpPr>
          <p:spPr>
            <a:xfrm rot="16200000">
              <a:off x="11234381" y="3050833"/>
              <a:ext cx="1572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Application</a:t>
              </a:r>
            </a:p>
          </p:txBody>
        </p:sp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660FE4CE-4E14-4882-825C-2E604A433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E12DA0FE-BF75-4277-93F8-106F20C25119}"/>
              </a:ext>
            </a:extLst>
          </p:cNvPr>
          <p:cNvGrpSpPr/>
          <p:nvPr/>
        </p:nvGrpSpPr>
        <p:grpSpPr>
          <a:xfrm>
            <a:off x="-8852729" y="44446"/>
            <a:ext cx="12300160" cy="6858000"/>
            <a:chOff x="1" y="0"/>
            <a:chExt cx="12300160" cy="6858000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7135D9F0-51A9-4D10-97AA-66F9FC4397ED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31299CBA-82BA-43D0-93ED-CD19E92AE895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BB46A88-664A-4B61-B066-C2CB650981F2}"/>
                </a:ext>
              </a:extLst>
            </p:cNvPr>
            <p:cNvSpPr txBox="1"/>
            <p:nvPr/>
          </p:nvSpPr>
          <p:spPr>
            <a:xfrm rot="16200000">
              <a:off x="11102462" y="3029795"/>
              <a:ext cx="19337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Libraries Used</a:t>
              </a:r>
            </a:p>
          </p:txBody>
        </p:sp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D5D490B7-D1BA-454E-8FF4-DD39C3E35F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44A71259-FD27-4D36-B142-DE87CC269EBB}"/>
              </a:ext>
            </a:extLst>
          </p:cNvPr>
          <p:cNvGrpSpPr/>
          <p:nvPr/>
        </p:nvGrpSpPr>
        <p:grpSpPr>
          <a:xfrm>
            <a:off x="-9261931" y="22164"/>
            <a:ext cx="12276229" cy="6858000"/>
            <a:chOff x="1" y="0"/>
            <a:chExt cx="12276229" cy="6858000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D9A96D23-5B9C-4D0B-B0F2-30F7DE87D763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2E8A1BB-F516-499D-954C-12994F64B7F8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647ABB8-116A-4166-9564-4F418C4557C7}"/>
                </a:ext>
              </a:extLst>
            </p:cNvPr>
            <p:cNvSpPr txBox="1"/>
            <p:nvPr/>
          </p:nvSpPr>
          <p:spPr>
            <a:xfrm rot="16200000">
              <a:off x="11003285" y="3029795"/>
              <a:ext cx="20842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System Function</a:t>
              </a:r>
            </a:p>
          </p:txBody>
        </p:sp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181E7D89-F5DE-41B4-8392-A1E8C053C7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A41ABC1-5E3B-4C82-ADE3-167F5448886F}"/>
              </a:ext>
            </a:extLst>
          </p:cNvPr>
          <p:cNvGrpSpPr/>
          <p:nvPr/>
        </p:nvGrpSpPr>
        <p:grpSpPr>
          <a:xfrm>
            <a:off x="-9545430" y="22223"/>
            <a:ext cx="12288698" cy="6858000"/>
            <a:chOff x="1" y="0"/>
            <a:chExt cx="12288698" cy="6858000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12ACDD3B-7CAF-4710-82D8-DD517320BA2F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D7AE605B-D2C6-4F1C-B16E-2BCD9766B619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6D9CB707-8A13-4F54-8FB0-4A85381035A0}"/>
                </a:ext>
              </a:extLst>
            </p:cNvPr>
            <p:cNvSpPr txBox="1"/>
            <p:nvPr/>
          </p:nvSpPr>
          <p:spPr>
            <a:xfrm rot="16200000">
              <a:off x="11338760" y="3005757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Limitations</a:t>
              </a:r>
            </a:p>
          </p:txBody>
        </p:sp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82EB5CCF-12BE-4911-90EC-7DE75816E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5124F16C-2F07-42AB-A13F-91B8B864EDDD}"/>
              </a:ext>
            </a:extLst>
          </p:cNvPr>
          <p:cNvGrpSpPr/>
          <p:nvPr/>
        </p:nvGrpSpPr>
        <p:grpSpPr>
          <a:xfrm>
            <a:off x="-9843710" y="22252"/>
            <a:ext cx="12251559" cy="6858000"/>
            <a:chOff x="1" y="0"/>
            <a:chExt cx="12251559" cy="6858000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22DB0569-145C-449B-B1F3-BD6261AE67EB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00B8E05E-0F6E-43FD-813F-3EB6AEF02938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8CB57BA9-7A1A-4F8D-8256-9DD7E1C97259}"/>
                </a:ext>
              </a:extLst>
            </p:cNvPr>
            <p:cNvSpPr txBox="1"/>
            <p:nvPr/>
          </p:nvSpPr>
          <p:spPr>
            <a:xfrm rot="16200000">
              <a:off x="11138916" y="3029793"/>
              <a:ext cx="17636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Future Scope</a:t>
              </a:r>
            </a:p>
          </p:txBody>
        </p:sp>
        <p:pic>
          <p:nvPicPr>
            <p:cNvPr id="99" name="Picture 98">
              <a:extLst>
                <a:ext uri="{FF2B5EF4-FFF2-40B4-BE49-F238E27FC236}">
                  <a16:creationId xmlns:a16="http://schemas.microsoft.com/office/drawing/2014/main" id="{703922EA-3B82-4A90-AFE3-DC556A1E4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2591EE9-3B05-43CF-9DBA-5B0CE67E24E1}"/>
              </a:ext>
            </a:extLst>
          </p:cNvPr>
          <p:cNvGrpSpPr/>
          <p:nvPr/>
        </p:nvGrpSpPr>
        <p:grpSpPr>
          <a:xfrm>
            <a:off x="-10129395" y="22266"/>
            <a:ext cx="12299832" cy="6858000"/>
            <a:chOff x="1" y="0"/>
            <a:chExt cx="12299832" cy="6858000"/>
          </a:xfrm>
        </p:grpSpPr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22BB809A-099A-4710-8E39-10DCCF894220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23EBBC2-3628-442C-85BB-0196642106F8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340EE02F-5D63-47F5-90B0-0D9299D28283}"/>
                </a:ext>
              </a:extLst>
            </p:cNvPr>
            <p:cNvSpPr txBox="1"/>
            <p:nvPr/>
          </p:nvSpPr>
          <p:spPr>
            <a:xfrm rot="16200000">
              <a:off x="11373939" y="3005758"/>
              <a:ext cx="13901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Database</a:t>
              </a:r>
            </a:p>
          </p:txBody>
        </p:sp>
        <p:pic>
          <p:nvPicPr>
            <p:cNvPr id="104" name="Picture 103">
              <a:extLst>
                <a:ext uri="{FF2B5EF4-FFF2-40B4-BE49-F238E27FC236}">
                  <a16:creationId xmlns:a16="http://schemas.microsoft.com/office/drawing/2014/main" id="{A2FC0967-2340-49DF-B50E-F52F59D972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253A20C7-379D-40E6-B3C1-447EF2945ADA}"/>
              </a:ext>
            </a:extLst>
          </p:cNvPr>
          <p:cNvGrpSpPr/>
          <p:nvPr/>
        </p:nvGrpSpPr>
        <p:grpSpPr>
          <a:xfrm>
            <a:off x="-10438960" y="22274"/>
            <a:ext cx="12324554" cy="6858000"/>
            <a:chOff x="1" y="0"/>
            <a:chExt cx="12324554" cy="6858000"/>
          </a:xfrm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2CF59453-DD38-498C-A52A-878BC18674E2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3ACF1682-9AEC-4486-B135-F26D51524877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2382F5D-9C84-4FB1-AF04-B6B22DA9FAC9}"/>
                </a:ext>
              </a:extLst>
            </p:cNvPr>
            <p:cNvSpPr txBox="1"/>
            <p:nvPr/>
          </p:nvSpPr>
          <p:spPr>
            <a:xfrm rot="16200000">
              <a:off x="11482113" y="3005761"/>
              <a:ext cx="12232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Features</a:t>
              </a:r>
            </a:p>
          </p:txBody>
        </p:sp>
        <p:pic>
          <p:nvPicPr>
            <p:cNvPr id="109" name="Picture 108">
              <a:extLst>
                <a:ext uri="{FF2B5EF4-FFF2-40B4-BE49-F238E27FC236}">
                  <a16:creationId xmlns:a16="http://schemas.microsoft.com/office/drawing/2014/main" id="{88547F3A-A60D-4B89-B09E-7447F2AC89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BCDDE2A8-6A41-4B44-BBD9-9EED983F7479}"/>
              </a:ext>
            </a:extLst>
          </p:cNvPr>
          <p:cNvGrpSpPr/>
          <p:nvPr/>
        </p:nvGrpSpPr>
        <p:grpSpPr>
          <a:xfrm>
            <a:off x="-10623755" y="22282"/>
            <a:ext cx="12276229" cy="6858000"/>
            <a:chOff x="1" y="0"/>
            <a:chExt cx="12276229" cy="6858000"/>
          </a:xfrm>
        </p:grpSpPr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ED0A8116-67E4-4D88-9A0F-4520AA76E7F9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2040DE24-B271-4253-AA9B-8B614765FAF3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AF27F9C8-558D-4264-960F-E264592D98E4}"/>
                </a:ext>
              </a:extLst>
            </p:cNvPr>
            <p:cNvSpPr txBox="1"/>
            <p:nvPr/>
          </p:nvSpPr>
          <p:spPr>
            <a:xfrm rot="16200000">
              <a:off x="11326291" y="3029798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Conclusion</a:t>
              </a:r>
            </a:p>
          </p:txBody>
        </p:sp>
        <p:pic>
          <p:nvPicPr>
            <p:cNvPr id="114" name="Picture 113">
              <a:extLst>
                <a:ext uri="{FF2B5EF4-FFF2-40B4-BE49-F238E27FC236}">
                  <a16:creationId xmlns:a16="http://schemas.microsoft.com/office/drawing/2014/main" id="{BFB8BB54-3CFA-4081-990C-29BC6C146D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sp>
        <p:nvSpPr>
          <p:cNvPr id="115" name="Title 1">
            <a:extLst>
              <a:ext uri="{FF2B5EF4-FFF2-40B4-BE49-F238E27FC236}">
                <a16:creationId xmlns:a16="http://schemas.microsoft.com/office/drawing/2014/main" id="{A273F12B-3777-4C14-8C8F-C616E70DF568}"/>
              </a:ext>
            </a:extLst>
          </p:cNvPr>
          <p:cNvSpPr txBox="1">
            <a:spLocks/>
          </p:cNvSpPr>
          <p:nvPr/>
        </p:nvSpPr>
        <p:spPr>
          <a:xfrm>
            <a:off x="6391913" y="596713"/>
            <a:ext cx="3570414" cy="482980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Bahnschrift SemiLight" pitchFamily="34" charset="0"/>
              </a:rPr>
              <a:t>Computer  Vision</a:t>
            </a:r>
          </a:p>
        </p:txBody>
      </p:sp>
      <p:sp>
        <p:nvSpPr>
          <p:cNvPr id="116" name="Subtitle 2">
            <a:extLst>
              <a:ext uri="{FF2B5EF4-FFF2-40B4-BE49-F238E27FC236}">
                <a16:creationId xmlns:a16="http://schemas.microsoft.com/office/drawing/2014/main" id="{08A8F4E0-CC28-4357-93D5-5D113AA3638F}"/>
              </a:ext>
            </a:extLst>
          </p:cNvPr>
          <p:cNvSpPr txBox="1">
            <a:spLocks/>
          </p:cNvSpPr>
          <p:nvPr/>
        </p:nvSpPr>
        <p:spPr>
          <a:xfrm>
            <a:off x="4846322" y="4684003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Computer Vision is mimicking the abilities of human vision by electronically perceiving and understanding an image</a:t>
            </a:r>
          </a:p>
        </p:txBody>
      </p:sp>
      <p:pic>
        <p:nvPicPr>
          <p:cNvPr id="117" name="Picture 116">
            <a:extLst>
              <a:ext uri="{FF2B5EF4-FFF2-40B4-BE49-F238E27FC236}">
                <a16:creationId xmlns:a16="http://schemas.microsoft.com/office/drawing/2014/main" id="{E945E895-1552-4DBC-8D5F-ED1359B324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906" y="1899266"/>
            <a:ext cx="2381250" cy="2143125"/>
          </a:xfrm>
          <a:prstGeom prst="rect">
            <a:avLst/>
          </a:prstGeom>
        </p:spPr>
      </p:pic>
      <p:pic>
        <p:nvPicPr>
          <p:cNvPr id="119" name="Picture 118">
            <a:extLst>
              <a:ext uri="{FF2B5EF4-FFF2-40B4-BE49-F238E27FC236}">
                <a16:creationId xmlns:a16="http://schemas.microsoft.com/office/drawing/2014/main" id="{0A36FA47-CF21-4ADB-BB77-5B98BC83FEB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7" t="27064" r="8787" b="23979"/>
          <a:stretch/>
        </p:blipFill>
        <p:spPr>
          <a:xfrm>
            <a:off x="11436887" y="48748"/>
            <a:ext cx="787334" cy="80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1817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EBBD5727-0D5F-409A-9177-7E2EEECBBA43}"/>
              </a:ext>
            </a:extLst>
          </p:cNvPr>
          <p:cNvGrpSpPr/>
          <p:nvPr/>
        </p:nvGrpSpPr>
        <p:grpSpPr>
          <a:xfrm>
            <a:off x="0" y="-22282"/>
            <a:ext cx="12292219" cy="6858000"/>
            <a:chOff x="1" y="0"/>
            <a:chExt cx="12292219" cy="6858000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3AC9FF0-A73A-440F-8678-CA6DD51D0A7C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C9B5379-23DA-4218-A901-7DB594CD9363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810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73A96D7-E97F-49A3-ABBD-4BE2128698D2}"/>
                </a:ext>
              </a:extLst>
            </p:cNvPr>
            <p:cNvSpPr txBox="1"/>
            <p:nvPr/>
          </p:nvSpPr>
          <p:spPr>
            <a:xfrm rot="16200000">
              <a:off x="11270017" y="3042470"/>
              <a:ext cx="15827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Introduction</a:t>
              </a:r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95EE2495-6632-4023-B81C-22013435C2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D06C04F-D9B3-4093-B8C1-DF84B52E4393}"/>
              </a:ext>
            </a:extLst>
          </p:cNvPr>
          <p:cNvGrpSpPr/>
          <p:nvPr/>
        </p:nvGrpSpPr>
        <p:grpSpPr>
          <a:xfrm>
            <a:off x="-274074" y="-11200"/>
            <a:ext cx="12276999" cy="6858000"/>
            <a:chOff x="1" y="0"/>
            <a:chExt cx="12276999" cy="6858000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DA0094F0-D1EE-48E0-B14D-67CD21708204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83EA94E-C618-4A70-9C6D-20007D23B96D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5149AF9-ADB3-4ECB-A6FD-AAD5E6E33005}"/>
                </a:ext>
              </a:extLst>
            </p:cNvPr>
            <p:cNvSpPr txBox="1"/>
            <p:nvPr/>
          </p:nvSpPr>
          <p:spPr>
            <a:xfrm rot="16200000">
              <a:off x="10835612" y="3220332"/>
              <a:ext cx="24211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Problem Definition</a:t>
              </a:r>
            </a:p>
          </p:txBody>
        </p: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D8C3D32D-7038-414C-95F2-800FBE659B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EDD48FA-1C84-4748-BA15-AB8565A86D55}"/>
              </a:ext>
            </a:extLst>
          </p:cNvPr>
          <p:cNvGrpSpPr/>
          <p:nvPr/>
        </p:nvGrpSpPr>
        <p:grpSpPr>
          <a:xfrm>
            <a:off x="-8125723" y="22282"/>
            <a:ext cx="12298491" cy="6858000"/>
            <a:chOff x="1" y="0"/>
            <a:chExt cx="12298491" cy="6858000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E0BB9462-5C84-4516-815F-C15C03696655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CDFB4B4A-49F5-4A81-9A63-76867F5F478F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E15CAE5-145A-471A-9045-9D19BBCAF4D1}"/>
                </a:ext>
              </a:extLst>
            </p:cNvPr>
            <p:cNvSpPr txBox="1"/>
            <p:nvPr/>
          </p:nvSpPr>
          <p:spPr>
            <a:xfrm rot="16200000">
              <a:off x="11159398" y="3029795"/>
              <a:ext cx="18165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latin typeface="Tw Cen MT" panose="020B0602020104020603" pitchFamily="34" charset="0"/>
                </a:rPr>
                <a:t>Haarcascade</a:t>
              </a:r>
              <a:endParaRPr lang="en-US" sz="2400" dirty="0">
                <a:latin typeface="Tw Cen MT" panose="020B0602020104020603" pitchFamily="34" charset="0"/>
              </a:endParaRPr>
            </a:p>
          </p:txBody>
        </p:sp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23367F68-A4E7-4490-982D-C82070B49D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08A6ADF4-C958-40B1-A4FB-43CB46EA6CE2}"/>
              </a:ext>
            </a:extLst>
          </p:cNvPr>
          <p:cNvGrpSpPr/>
          <p:nvPr/>
        </p:nvGrpSpPr>
        <p:grpSpPr>
          <a:xfrm>
            <a:off x="-8475838" y="22282"/>
            <a:ext cx="12251645" cy="6858000"/>
            <a:chOff x="1" y="0"/>
            <a:chExt cx="12251645" cy="6858000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AFB5761C-C9C8-4ED0-9F60-574D751F7112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3FEFBCC1-7A65-40F4-A4A4-D8826EDEE1E4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A9056C5A-F6D1-40F9-B91F-6538C343EFFF}"/>
                </a:ext>
              </a:extLst>
            </p:cNvPr>
            <p:cNvSpPr txBox="1"/>
            <p:nvPr/>
          </p:nvSpPr>
          <p:spPr>
            <a:xfrm rot="16200000">
              <a:off x="11234381" y="3050833"/>
              <a:ext cx="1572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Application</a:t>
              </a:r>
            </a:p>
          </p:txBody>
        </p:sp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id="{8E7EA61E-AF67-47BC-BDAB-F8C979A1BF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3F9C38E7-F0A1-4B69-8442-4A30EC03AD27}"/>
              </a:ext>
            </a:extLst>
          </p:cNvPr>
          <p:cNvGrpSpPr/>
          <p:nvPr/>
        </p:nvGrpSpPr>
        <p:grpSpPr>
          <a:xfrm>
            <a:off x="-8852729" y="44446"/>
            <a:ext cx="12300160" cy="6858000"/>
            <a:chOff x="1" y="0"/>
            <a:chExt cx="12300160" cy="6858000"/>
          </a:xfrm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405AF53C-4CF7-48FE-8FF2-44C5BCCAF9C7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E37F4994-763A-4681-9E69-C12D915F0CCF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6CE418AC-5E71-454B-8737-E278F1DC71CB}"/>
                </a:ext>
              </a:extLst>
            </p:cNvPr>
            <p:cNvSpPr txBox="1"/>
            <p:nvPr/>
          </p:nvSpPr>
          <p:spPr>
            <a:xfrm rot="16200000">
              <a:off x="11102462" y="3029795"/>
              <a:ext cx="19337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Libraries Used</a:t>
              </a:r>
            </a:p>
          </p:txBody>
        </p:sp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CCCD9425-D730-4CA2-A892-74974D045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5605E8CA-58E1-4481-A3D0-899A543E0F53}"/>
              </a:ext>
            </a:extLst>
          </p:cNvPr>
          <p:cNvGrpSpPr/>
          <p:nvPr/>
        </p:nvGrpSpPr>
        <p:grpSpPr>
          <a:xfrm>
            <a:off x="-9261931" y="22164"/>
            <a:ext cx="12276229" cy="6858000"/>
            <a:chOff x="1" y="0"/>
            <a:chExt cx="12276229" cy="6858000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A45BCA47-F822-4141-B1D0-E38C0861FF9C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BEB96CB2-676F-4F08-B598-2EBD14C28A15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C97ABD82-7B69-4384-9643-BDB93FAF1AF3}"/>
                </a:ext>
              </a:extLst>
            </p:cNvPr>
            <p:cNvSpPr txBox="1"/>
            <p:nvPr/>
          </p:nvSpPr>
          <p:spPr>
            <a:xfrm rot="16200000">
              <a:off x="11003285" y="3029795"/>
              <a:ext cx="20842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System Function</a:t>
              </a:r>
            </a:p>
          </p:txBody>
        </p:sp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15BCBB22-8398-4E4A-BFCE-40205C9F73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D01B5691-819C-4824-962F-4E927729B156}"/>
              </a:ext>
            </a:extLst>
          </p:cNvPr>
          <p:cNvGrpSpPr/>
          <p:nvPr/>
        </p:nvGrpSpPr>
        <p:grpSpPr>
          <a:xfrm>
            <a:off x="-9545430" y="22223"/>
            <a:ext cx="12288698" cy="6858000"/>
            <a:chOff x="1" y="0"/>
            <a:chExt cx="12288698" cy="6858000"/>
          </a:xfrm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0C56AE0A-7CC9-41AD-B5CB-E22502B9F157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3DBE6D61-E545-4A9E-BEB5-08C2B69C925A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39C14E99-06EB-4167-99E9-DD679912ED18}"/>
                </a:ext>
              </a:extLst>
            </p:cNvPr>
            <p:cNvSpPr txBox="1"/>
            <p:nvPr/>
          </p:nvSpPr>
          <p:spPr>
            <a:xfrm rot="16200000">
              <a:off x="11338760" y="3005757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Limitations</a:t>
              </a:r>
            </a:p>
          </p:txBody>
        </p:sp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id="{C0A4CF25-5CC8-44B9-98BF-879268A547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041055B7-FA27-4F7C-AEEF-CE8966F6D50D}"/>
              </a:ext>
            </a:extLst>
          </p:cNvPr>
          <p:cNvGrpSpPr/>
          <p:nvPr/>
        </p:nvGrpSpPr>
        <p:grpSpPr>
          <a:xfrm>
            <a:off x="-9812974" y="-118"/>
            <a:ext cx="12251559" cy="6858000"/>
            <a:chOff x="1" y="0"/>
            <a:chExt cx="12251559" cy="6858000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3403DED6-B183-407C-91A6-67C2A4F7C812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201B2E62-A29D-4963-8587-66E060C9042A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AACAD0F-CB89-4551-BD03-3452CB18EFAE}"/>
                </a:ext>
              </a:extLst>
            </p:cNvPr>
            <p:cNvSpPr txBox="1"/>
            <p:nvPr/>
          </p:nvSpPr>
          <p:spPr>
            <a:xfrm rot="16200000">
              <a:off x="11138916" y="3029793"/>
              <a:ext cx="17636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Future Scope</a:t>
              </a:r>
            </a:p>
          </p:txBody>
        </p:sp>
        <p:pic>
          <p:nvPicPr>
            <p:cNvPr id="115" name="Picture 114">
              <a:extLst>
                <a:ext uri="{FF2B5EF4-FFF2-40B4-BE49-F238E27FC236}">
                  <a16:creationId xmlns:a16="http://schemas.microsoft.com/office/drawing/2014/main" id="{872B1F0A-6EF3-4882-8DDB-1FAF7A29A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0D374765-0C55-48B6-8F05-9EE61D9FE7AF}"/>
              </a:ext>
            </a:extLst>
          </p:cNvPr>
          <p:cNvGrpSpPr/>
          <p:nvPr/>
        </p:nvGrpSpPr>
        <p:grpSpPr>
          <a:xfrm>
            <a:off x="-10129395" y="22266"/>
            <a:ext cx="12299832" cy="6858000"/>
            <a:chOff x="1" y="0"/>
            <a:chExt cx="12299832" cy="6858000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E08E2DC6-A2EF-499B-96BE-733572DEC156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D98687B9-9862-4903-B276-754A8FB004F3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F266203D-2E28-44BE-9F2E-BEB6B7D0B242}"/>
                </a:ext>
              </a:extLst>
            </p:cNvPr>
            <p:cNvSpPr txBox="1"/>
            <p:nvPr/>
          </p:nvSpPr>
          <p:spPr>
            <a:xfrm rot="16200000">
              <a:off x="11373939" y="3005758"/>
              <a:ext cx="13901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Database</a:t>
              </a:r>
            </a:p>
          </p:txBody>
        </p:sp>
        <p:pic>
          <p:nvPicPr>
            <p:cNvPr id="120" name="Picture 119">
              <a:extLst>
                <a:ext uri="{FF2B5EF4-FFF2-40B4-BE49-F238E27FC236}">
                  <a16:creationId xmlns:a16="http://schemas.microsoft.com/office/drawing/2014/main" id="{F04F434D-DCA2-49A0-A649-118604978B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DF025BC4-A43D-4D05-8D22-1B958AE37F5C}"/>
              </a:ext>
            </a:extLst>
          </p:cNvPr>
          <p:cNvGrpSpPr/>
          <p:nvPr/>
        </p:nvGrpSpPr>
        <p:grpSpPr>
          <a:xfrm>
            <a:off x="-10438960" y="22274"/>
            <a:ext cx="12324554" cy="6858000"/>
            <a:chOff x="1" y="0"/>
            <a:chExt cx="12324554" cy="6858000"/>
          </a:xfrm>
        </p:grpSpPr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9509744D-6AEC-4F5B-9BB5-B2AC098894BE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3E5F4D9D-4872-4EEE-8CE6-0F3B5D7BDC09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5B8631DD-E3F2-4D4E-B181-550A118593E5}"/>
                </a:ext>
              </a:extLst>
            </p:cNvPr>
            <p:cNvSpPr txBox="1"/>
            <p:nvPr/>
          </p:nvSpPr>
          <p:spPr>
            <a:xfrm rot="16200000">
              <a:off x="11482113" y="3005761"/>
              <a:ext cx="12232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Features</a:t>
              </a:r>
            </a:p>
          </p:txBody>
        </p:sp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id="{1ACF9619-DE68-4F8D-8089-D54885B71C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44DD17AD-A92E-4760-974F-8D689DC13170}"/>
              </a:ext>
            </a:extLst>
          </p:cNvPr>
          <p:cNvGrpSpPr/>
          <p:nvPr/>
        </p:nvGrpSpPr>
        <p:grpSpPr>
          <a:xfrm>
            <a:off x="-10692793" y="49542"/>
            <a:ext cx="12276229" cy="6858000"/>
            <a:chOff x="1" y="0"/>
            <a:chExt cx="12276229" cy="6858000"/>
          </a:xfrm>
        </p:grpSpPr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D03B9544-5661-4F98-8C78-E021AF34168C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C63CFD7F-ED53-4852-AACF-5022FCE9ABC6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0CDFF1C3-00DE-4883-8556-4E1DA48CA208}"/>
                </a:ext>
              </a:extLst>
            </p:cNvPr>
            <p:cNvSpPr txBox="1"/>
            <p:nvPr/>
          </p:nvSpPr>
          <p:spPr>
            <a:xfrm rot="16200000">
              <a:off x="11326291" y="3029798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Conclusion</a:t>
              </a:r>
            </a:p>
          </p:txBody>
        </p:sp>
        <p:pic>
          <p:nvPicPr>
            <p:cNvPr id="130" name="Picture 129">
              <a:extLst>
                <a:ext uri="{FF2B5EF4-FFF2-40B4-BE49-F238E27FC236}">
                  <a16:creationId xmlns:a16="http://schemas.microsoft.com/office/drawing/2014/main" id="{F50110FF-C8DC-4A62-90C2-017EA077D7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sp>
        <p:nvSpPr>
          <p:cNvPr id="131" name="Content Placeholder 2">
            <a:extLst>
              <a:ext uri="{FF2B5EF4-FFF2-40B4-BE49-F238E27FC236}">
                <a16:creationId xmlns:a16="http://schemas.microsoft.com/office/drawing/2014/main" id="{5CE83EA9-3325-483B-B65E-8A610E0CC59C}"/>
              </a:ext>
            </a:extLst>
          </p:cNvPr>
          <p:cNvSpPr txBox="1">
            <a:spLocks/>
          </p:cNvSpPr>
          <p:nvPr/>
        </p:nvSpPr>
        <p:spPr>
          <a:xfrm>
            <a:off x="4720983" y="965073"/>
            <a:ext cx="6184900" cy="1574632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Bahnschrift Light" panose="020B0502040204020203" pitchFamily="34" charset="0"/>
              </a:rPr>
              <a:t>India has a high volume of Child trafficking.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Bahnschrift Light" panose="020B0502040204020203" pitchFamily="34" charset="0"/>
              </a:rPr>
              <a:t>Rise in Rape Cases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Bahnschrift Light" panose="020B0502040204020203" pitchFamily="34" charset="0"/>
              </a:rPr>
              <a:t>Illegal rescue of criminals</a:t>
            </a:r>
          </a:p>
        </p:txBody>
      </p:sp>
      <p:sp>
        <p:nvSpPr>
          <p:cNvPr id="132" name="TextBox 7">
            <a:extLst>
              <a:ext uri="{FF2B5EF4-FFF2-40B4-BE49-F238E27FC236}">
                <a16:creationId xmlns:a16="http://schemas.microsoft.com/office/drawing/2014/main" id="{65580397-5FB1-462E-8CC9-0AB4C9CFCCCD}"/>
              </a:ext>
            </a:extLst>
          </p:cNvPr>
          <p:cNvSpPr txBox="1"/>
          <p:nvPr/>
        </p:nvSpPr>
        <p:spPr>
          <a:xfrm>
            <a:off x="4172769" y="2621071"/>
            <a:ext cx="64988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Real Time Problem: A person was rewarded 1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crore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INR because he was sentenced for 3 years even though he was not a criminal. The reason was the actual criminal was his identical brother (twin)</a:t>
            </a:r>
          </a:p>
        </p:txBody>
      </p:sp>
      <p:pic>
        <p:nvPicPr>
          <p:cNvPr id="133" name="Picture 132">
            <a:extLst>
              <a:ext uri="{FF2B5EF4-FFF2-40B4-BE49-F238E27FC236}">
                <a16:creationId xmlns:a16="http://schemas.microsoft.com/office/drawing/2014/main" id="{CB39F05A-BE7D-468B-B669-09EE210C8A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5" r="-760" b="73592"/>
          <a:stretch/>
        </p:blipFill>
        <p:spPr>
          <a:xfrm rot="20841927">
            <a:off x="4397287" y="4452450"/>
            <a:ext cx="6282723" cy="1507693"/>
          </a:xfrm>
          <a:prstGeom prst="rect">
            <a:avLst/>
          </a:prstGeom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594B3064-5748-48F1-9268-174D870194C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7" t="27064" r="8787" b="23979"/>
          <a:stretch/>
        </p:blipFill>
        <p:spPr>
          <a:xfrm>
            <a:off x="11024396" y="44446"/>
            <a:ext cx="787334" cy="80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7061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>
            <a:extLst>
              <a:ext uri="{FF2B5EF4-FFF2-40B4-BE49-F238E27FC236}">
                <a16:creationId xmlns:a16="http://schemas.microsoft.com/office/drawing/2014/main" id="{9EDF866B-B05B-45C3-A858-D6BE00FE5CC2}"/>
              </a:ext>
            </a:extLst>
          </p:cNvPr>
          <p:cNvGrpSpPr/>
          <p:nvPr/>
        </p:nvGrpSpPr>
        <p:grpSpPr>
          <a:xfrm>
            <a:off x="0" y="-22282"/>
            <a:ext cx="12292219" cy="6858000"/>
            <a:chOff x="1" y="0"/>
            <a:chExt cx="12292219" cy="6858000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880A6842-D9F2-4560-84A3-E8232566F046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B19D733-0CCF-4716-A4C8-097FE5BB5AE3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810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AF8C9AE-E155-4C40-A390-7D2670702A02}"/>
                </a:ext>
              </a:extLst>
            </p:cNvPr>
            <p:cNvSpPr txBox="1"/>
            <p:nvPr/>
          </p:nvSpPr>
          <p:spPr>
            <a:xfrm rot="16200000">
              <a:off x="11270017" y="3042470"/>
              <a:ext cx="15827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Introduction</a:t>
              </a:r>
            </a:p>
          </p:txBody>
        </p: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FA3DC1A9-53DD-49DC-A62D-F07F5CBBD9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2214618-CB58-46FF-95B1-2053A271BA86}"/>
              </a:ext>
            </a:extLst>
          </p:cNvPr>
          <p:cNvGrpSpPr/>
          <p:nvPr/>
        </p:nvGrpSpPr>
        <p:grpSpPr>
          <a:xfrm>
            <a:off x="-274074" y="-11200"/>
            <a:ext cx="12276999" cy="6858000"/>
            <a:chOff x="1" y="0"/>
            <a:chExt cx="12276999" cy="6858000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7F10C78C-5FA9-410F-96CC-36E96D2115FA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2521ED6-57EB-41F0-A29B-8C84B2A84211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3E4B1EE-9193-47A8-BD05-1F636EA96E7E}"/>
                </a:ext>
              </a:extLst>
            </p:cNvPr>
            <p:cNvSpPr txBox="1"/>
            <p:nvPr/>
          </p:nvSpPr>
          <p:spPr>
            <a:xfrm rot="16200000">
              <a:off x="10835612" y="3220332"/>
              <a:ext cx="24211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Problem Definition</a:t>
              </a:r>
            </a:p>
          </p:txBody>
        </p:sp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BCC9B90F-072C-44DE-82AB-239EF21CB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6467E445-536F-4CE2-95FB-5DD42FC291D4}"/>
              </a:ext>
            </a:extLst>
          </p:cNvPr>
          <p:cNvGrpSpPr/>
          <p:nvPr/>
        </p:nvGrpSpPr>
        <p:grpSpPr>
          <a:xfrm>
            <a:off x="-604974" y="-11318"/>
            <a:ext cx="12298491" cy="6858000"/>
            <a:chOff x="1" y="0"/>
            <a:chExt cx="12298491" cy="6858000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29F5902F-D025-44B2-8198-9161457BF0A9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1A466B57-EAED-4EA8-AD22-30D69AEE18C1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BD8CEFA-94CE-4DEE-BE01-AD0C6107B0FA}"/>
                </a:ext>
              </a:extLst>
            </p:cNvPr>
            <p:cNvSpPr txBox="1"/>
            <p:nvPr/>
          </p:nvSpPr>
          <p:spPr>
            <a:xfrm rot="16200000">
              <a:off x="11159398" y="3029795"/>
              <a:ext cx="18165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latin typeface="Tw Cen MT" panose="020B0602020104020603" pitchFamily="34" charset="0"/>
                </a:rPr>
                <a:t>Haarcascade</a:t>
              </a:r>
              <a:endParaRPr lang="en-US" sz="2400" dirty="0">
                <a:latin typeface="Tw Cen MT" panose="020B0602020104020603" pitchFamily="34" charset="0"/>
              </a:endParaRPr>
            </a:p>
          </p:txBody>
        </p:sp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C97C0DB5-B417-48B0-8FC4-A1A21A8EC4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C9D239F-3AF0-47B7-BE8D-9D68CDF55A06}"/>
              </a:ext>
            </a:extLst>
          </p:cNvPr>
          <p:cNvGrpSpPr/>
          <p:nvPr/>
        </p:nvGrpSpPr>
        <p:grpSpPr>
          <a:xfrm>
            <a:off x="-8475838" y="22282"/>
            <a:ext cx="12251645" cy="6858000"/>
            <a:chOff x="1" y="0"/>
            <a:chExt cx="12251645" cy="6858000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CAA17C9E-B163-4FEF-B48D-DEAAB585506C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528EBB6-C683-4C36-A8EB-E1106B030BA7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D93D8BC-1BD5-4FEE-AD73-7CB46B7B9B6A}"/>
                </a:ext>
              </a:extLst>
            </p:cNvPr>
            <p:cNvSpPr txBox="1"/>
            <p:nvPr/>
          </p:nvSpPr>
          <p:spPr>
            <a:xfrm rot="16200000">
              <a:off x="11234381" y="3050833"/>
              <a:ext cx="1572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Application</a:t>
              </a:r>
            </a:p>
          </p:txBody>
        </p:sp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392D9DF8-8A6F-473F-969B-D3C10D5A15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5B867CB1-5EF8-4D6D-AF5D-F8538E5EB445}"/>
              </a:ext>
            </a:extLst>
          </p:cNvPr>
          <p:cNvGrpSpPr/>
          <p:nvPr/>
        </p:nvGrpSpPr>
        <p:grpSpPr>
          <a:xfrm>
            <a:off x="-8852729" y="44446"/>
            <a:ext cx="12300160" cy="6858000"/>
            <a:chOff x="1" y="0"/>
            <a:chExt cx="12300160" cy="6858000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E60C279A-388F-4443-BF3B-BAB8B845BF79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F8134D85-DACD-4FD5-AD0F-C808BD1405B0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B399A2DD-14B5-466D-AB1D-2A4DFCA66B6A}"/>
                </a:ext>
              </a:extLst>
            </p:cNvPr>
            <p:cNvSpPr txBox="1"/>
            <p:nvPr/>
          </p:nvSpPr>
          <p:spPr>
            <a:xfrm rot="16200000">
              <a:off x="11102462" y="3029795"/>
              <a:ext cx="19337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Libraries Used</a:t>
              </a:r>
            </a:p>
          </p:txBody>
        </p:sp>
        <p:pic>
          <p:nvPicPr>
            <p:cNvPr id="113" name="Picture 112">
              <a:extLst>
                <a:ext uri="{FF2B5EF4-FFF2-40B4-BE49-F238E27FC236}">
                  <a16:creationId xmlns:a16="http://schemas.microsoft.com/office/drawing/2014/main" id="{EB34474D-5D6A-43A2-8EB0-ECAF7F1446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37151309-1ABD-466D-A7A7-FDFA58CC7E66}"/>
              </a:ext>
            </a:extLst>
          </p:cNvPr>
          <p:cNvGrpSpPr/>
          <p:nvPr/>
        </p:nvGrpSpPr>
        <p:grpSpPr>
          <a:xfrm>
            <a:off x="-9261931" y="22164"/>
            <a:ext cx="12276229" cy="6858000"/>
            <a:chOff x="1" y="0"/>
            <a:chExt cx="12276229" cy="6858000"/>
          </a:xfrm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B853554A-E5C7-49EA-BF4D-12426B36AFC4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A755F97E-4DCB-4FD7-A900-E59674A7BCA6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853686C8-CF72-49BE-A406-296EDA6F0E21}"/>
                </a:ext>
              </a:extLst>
            </p:cNvPr>
            <p:cNvSpPr txBox="1"/>
            <p:nvPr/>
          </p:nvSpPr>
          <p:spPr>
            <a:xfrm rot="16200000">
              <a:off x="11003285" y="3029795"/>
              <a:ext cx="20842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System Function</a:t>
              </a:r>
            </a:p>
          </p:txBody>
        </p:sp>
        <p:pic>
          <p:nvPicPr>
            <p:cNvPr id="127" name="Picture 126">
              <a:extLst>
                <a:ext uri="{FF2B5EF4-FFF2-40B4-BE49-F238E27FC236}">
                  <a16:creationId xmlns:a16="http://schemas.microsoft.com/office/drawing/2014/main" id="{B6AD6996-7B9A-4B8D-A692-10CD62E9A3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A5D0EE46-43B5-4D60-A182-FC0D52AEAF3A}"/>
              </a:ext>
            </a:extLst>
          </p:cNvPr>
          <p:cNvGrpSpPr/>
          <p:nvPr/>
        </p:nvGrpSpPr>
        <p:grpSpPr>
          <a:xfrm>
            <a:off x="-9545430" y="22223"/>
            <a:ext cx="12288698" cy="6858000"/>
            <a:chOff x="1" y="0"/>
            <a:chExt cx="12288698" cy="6858000"/>
          </a:xfrm>
        </p:grpSpPr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A3D60B2D-3CC2-4927-91CE-9E5805669CA7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5B8AB366-2001-4CA5-B8A7-27387AE0833F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9EE720C4-E431-438A-B6F3-7019DD15A2AE}"/>
                </a:ext>
              </a:extLst>
            </p:cNvPr>
            <p:cNvSpPr txBox="1"/>
            <p:nvPr/>
          </p:nvSpPr>
          <p:spPr>
            <a:xfrm rot="16200000">
              <a:off x="11338760" y="3005757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Limitations</a:t>
              </a:r>
            </a:p>
          </p:txBody>
        </p:sp>
        <p:pic>
          <p:nvPicPr>
            <p:cNvPr id="132" name="Picture 131">
              <a:extLst>
                <a:ext uri="{FF2B5EF4-FFF2-40B4-BE49-F238E27FC236}">
                  <a16:creationId xmlns:a16="http://schemas.microsoft.com/office/drawing/2014/main" id="{4BC8E45C-929B-42FA-AC7F-B6D7AB0C5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ADFCB807-0EE2-41E3-A5EE-9876AAB8639C}"/>
              </a:ext>
            </a:extLst>
          </p:cNvPr>
          <p:cNvGrpSpPr/>
          <p:nvPr/>
        </p:nvGrpSpPr>
        <p:grpSpPr>
          <a:xfrm>
            <a:off x="-9843710" y="22252"/>
            <a:ext cx="12251559" cy="6858000"/>
            <a:chOff x="1" y="0"/>
            <a:chExt cx="12251559" cy="6858000"/>
          </a:xfrm>
        </p:grpSpPr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7FBB018F-7B06-48A2-9C56-2C6AFF4FF53A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ED308EF-2673-43E8-8AB8-C5A68BDE3D82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FD9FF2DE-B904-4A50-BA16-A211DAE6CFD6}"/>
                </a:ext>
              </a:extLst>
            </p:cNvPr>
            <p:cNvSpPr txBox="1"/>
            <p:nvPr/>
          </p:nvSpPr>
          <p:spPr>
            <a:xfrm rot="16200000">
              <a:off x="11138916" y="3029793"/>
              <a:ext cx="17636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Future Scope</a:t>
              </a:r>
            </a:p>
          </p:txBody>
        </p:sp>
        <p:pic>
          <p:nvPicPr>
            <p:cNvPr id="137" name="Picture 136">
              <a:extLst>
                <a:ext uri="{FF2B5EF4-FFF2-40B4-BE49-F238E27FC236}">
                  <a16:creationId xmlns:a16="http://schemas.microsoft.com/office/drawing/2014/main" id="{D4473134-7CD7-4227-A0EE-6C622B59B5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D5A9E05B-022D-4294-BD37-129FC157F19E}"/>
              </a:ext>
            </a:extLst>
          </p:cNvPr>
          <p:cNvGrpSpPr/>
          <p:nvPr/>
        </p:nvGrpSpPr>
        <p:grpSpPr>
          <a:xfrm>
            <a:off x="-10129395" y="22266"/>
            <a:ext cx="12299832" cy="6858000"/>
            <a:chOff x="1" y="0"/>
            <a:chExt cx="12299832" cy="6858000"/>
          </a:xfrm>
        </p:grpSpPr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592502A6-5C60-499C-94E8-F5CEC338C7AF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DADABFFB-2967-4D68-99BE-6C62DCA14B90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11DA3FE0-C993-47AE-BB5D-3A466A8FB44B}"/>
                </a:ext>
              </a:extLst>
            </p:cNvPr>
            <p:cNvSpPr txBox="1"/>
            <p:nvPr/>
          </p:nvSpPr>
          <p:spPr>
            <a:xfrm rot="16200000">
              <a:off x="11373939" y="3005758"/>
              <a:ext cx="13901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Database</a:t>
              </a:r>
            </a:p>
          </p:txBody>
        </p:sp>
        <p:pic>
          <p:nvPicPr>
            <p:cNvPr id="142" name="Picture 141">
              <a:extLst>
                <a:ext uri="{FF2B5EF4-FFF2-40B4-BE49-F238E27FC236}">
                  <a16:creationId xmlns:a16="http://schemas.microsoft.com/office/drawing/2014/main" id="{E22E267E-6E40-4726-855C-994E3AF94C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F845FF2B-D5B4-408B-8E4E-1662CDCE31E7}"/>
              </a:ext>
            </a:extLst>
          </p:cNvPr>
          <p:cNvGrpSpPr/>
          <p:nvPr/>
        </p:nvGrpSpPr>
        <p:grpSpPr>
          <a:xfrm>
            <a:off x="-10438960" y="22274"/>
            <a:ext cx="12324554" cy="6858000"/>
            <a:chOff x="1" y="0"/>
            <a:chExt cx="12324554" cy="6858000"/>
          </a:xfrm>
        </p:grpSpPr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8216E89B-5B9D-4B81-AFAF-B23136BDBCC0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F6ACAF0-D2A3-4CCD-BA43-92907533713E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0E0CB4AF-918A-493A-8F41-01CDFDEF0AAF}"/>
                </a:ext>
              </a:extLst>
            </p:cNvPr>
            <p:cNvSpPr txBox="1"/>
            <p:nvPr/>
          </p:nvSpPr>
          <p:spPr>
            <a:xfrm rot="16200000">
              <a:off x="11482113" y="3005761"/>
              <a:ext cx="12232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Features</a:t>
              </a:r>
            </a:p>
          </p:txBody>
        </p:sp>
        <p:pic>
          <p:nvPicPr>
            <p:cNvPr id="147" name="Picture 146">
              <a:extLst>
                <a:ext uri="{FF2B5EF4-FFF2-40B4-BE49-F238E27FC236}">
                  <a16:creationId xmlns:a16="http://schemas.microsoft.com/office/drawing/2014/main" id="{60617B77-0EFA-419A-9734-24BE3B0E7F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6AFD64B5-1B14-451E-A2BB-58DAF0BB1018}"/>
              </a:ext>
            </a:extLst>
          </p:cNvPr>
          <p:cNvGrpSpPr/>
          <p:nvPr/>
        </p:nvGrpSpPr>
        <p:grpSpPr>
          <a:xfrm>
            <a:off x="-10623755" y="22282"/>
            <a:ext cx="12276229" cy="6858000"/>
            <a:chOff x="1" y="0"/>
            <a:chExt cx="12276229" cy="6858000"/>
          </a:xfrm>
        </p:grpSpPr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27217E2A-6478-4316-97E7-11ECB60F67EB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9F86ECE5-CA7D-4C56-9579-1EC6EC511862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657AE8C1-7513-42FE-8042-DAF0BF8C031C}"/>
                </a:ext>
              </a:extLst>
            </p:cNvPr>
            <p:cNvSpPr txBox="1"/>
            <p:nvPr/>
          </p:nvSpPr>
          <p:spPr>
            <a:xfrm rot="16200000">
              <a:off x="11326291" y="3029798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Conclusion</a:t>
              </a:r>
            </a:p>
          </p:txBody>
        </p:sp>
        <p:pic>
          <p:nvPicPr>
            <p:cNvPr id="152" name="Picture 151">
              <a:extLst>
                <a:ext uri="{FF2B5EF4-FFF2-40B4-BE49-F238E27FC236}">
                  <a16:creationId xmlns:a16="http://schemas.microsoft.com/office/drawing/2014/main" id="{11617003-E8DB-4521-9A63-0B978320F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sp>
        <p:nvSpPr>
          <p:cNvPr id="153" name="Content Placeholder 2">
            <a:extLst>
              <a:ext uri="{FF2B5EF4-FFF2-40B4-BE49-F238E27FC236}">
                <a16:creationId xmlns:a16="http://schemas.microsoft.com/office/drawing/2014/main" id="{7CF69B68-B86E-44DB-A0A7-FEC872AB59AC}"/>
              </a:ext>
            </a:extLst>
          </p:cNvPr>
          <p:cNvSpPr txBox="1">
            <a:spLocks/>
          </p:cNvSpPr>
          <p:nvPr/>
        </p:nvSpPr>
        <p:spPr>
          <a:xfrm>
            <a:off x="4170917" y="502829"/>
            <a:ext cx="6960915" cy="1219199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All human faces share some similar properties. 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These regularities may be matched using 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</a:rPr>
              <a:t>Haar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 Features.</a:t>
            </a:r>
          </a:p>
        </p:txBody>
      </p:sp>
      <p:pic>
        <p:nvPicPr>
          <p:cNvPr id="154" name="Picture 153">
            <a:extLst>
              <a:ext uri="{FF2B5EF4-FFF2-40B4-BE49-F238E27FC236}">
                <a16:creationId xmlns:a16="http://schemas.microsoft.com/office/drawing/2014/main" id="{3E551514-0824-4029-8383-DFABAD0982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760" y="2268129"/>
            <a:ext cx="5768554" cy="4125142"/>
          </a:xfrm>
          <a:prstGeom prst="rect">
            <a:avLst/>
          </a:prstGeom>
        </p:spPr>
      </p:pic>
      <p:pic>
        <p:nvPicPr>
          <p:cNvPr id="156" name="Picture 155">
            <a:extLst>
              <a:ext uri="{FF2B5EF4-FFF2-40B4-BE49-F238E27FC236}">
                <a16:creationId xmlns:a16="http://schemas.microsoft.com/office/drawing/2014/main" id="{B051042B-312E-480D-A1C1-F7A54F8AE54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7" t="27064" r="8787" b="23979"/>
          <a:stretch/>
        </p:blipFill>
        <p:spPr>
          <a:xfrm>
            <a:off x="10711943" y="44446"/>
            <a:ext cx="787334" cy="80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948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" name="Group 226">
            <a:extLst>
              <a:ext uri="{FF2B5EF4-FFF2-40B4-BE49-F238E27FC236}">
                <a16:creationId xmlns:a16="http://schemas.microsoft.com/office/drawing/2014/main" id="{8E101ABA-6E34-4C06-B114-998D8E3581B5}"/>
              </a:ext>
            </a:extLst>
          </p:cNvPr>
          <p:cNvGrpSpPr/>
          <p:nvPr/>
        </p:nvGrpSpPr>
        <p:grpSpPr>
          <a:xfrm>
            <a:off x="0" y="-22282"/>
            <a:ext cx="12292219" cy="6858000"/>
            <a:chOff x="1" y="0"/>
            <a:chExt cx="12292219" cy="6858000"/>
          </a:xfrm>
        </p:grpSpPr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742B76B6-437F-41EB-87F2-000129E576BF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3ED67207-9ACA-42D9-B84C-1C48E4A49845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810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1BB07771-4CB2-4DDF-B3E1-F1A8B83E681D}"/>
                </a:ext>
              </a:extLst>
            </p:cNvPr>
            <p:cNvSpPr txBox="1"/>
            <p:nvPr/>
          </p:nvSpPr>
          <p:spPr>
            <a:xfrm rot="16200000">
              <a:off x="11270017" y="3042470"/>
              <a:ext cx="15827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Introduction</a:t>
              </a:r>
            </a:p>
          </p:txBody>
        </p:sp>
        <p:pic>
          <p:nvPicPr>
            <p:cNvPr id="231" name="Picture 230">
              <a:extLst>
                <a:ext uri="{FF2B5EF4-FFF2-40B4-BE49-F238E27FC236}">
                  <a16:creationId xmlns:a16="http://schemas.microsoft.com/office/drawing/2014/main" id="{A7EE0638-1F42-4A3C-B55D-19978D5A1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E8D4C27E-63ED-4137-85B9-1785C9E2B48D}"/>
              </a:ext>
            </a:extLst>
          </p:cNvPr>
          <p:cNvGrpSpPr/>
          <p:nvPr/>
        </p:nvGrpSpPr>
        <p:grpSpPr>
          <a:xfrm>
            <a:off x="-274074" y="-11200"/>
            <a:ext cx="12276999" cy="6858000"/>
            <a:chOff x="1" y="0"/>
            <a:chExt cx="12276999" cy="6858000"/>
          </a:xfrm>
        </p:grpSpPr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3329F4FA-BA82-4ACA-ACED-E74B68AD1E39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DE8E5C01-B48E-431B-B717-4AC66B977CC6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2EC6F3F0-CF6F-485A-8701-52CDE4922B94}"/>
                </a:ext>
              </a:extLst>
            </p:cNvPr>
            <p:cNvSpPr txBox="1"/>
            <p:nvPr/>
          </p:nvSpPr>
          <p:spPr>
            <a:xfrm rot="16200000">
              <a:off x="10835612" y="3220332"/>
              <a:ext cx="24211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Problem Definition</a:t>
              </a:r>
            </a:p>
          </p:txBody>
        </p:sp>
        <p:pic>
          <p:nvPicPr>
            <p:cNvPr id="236" name="Picture 235">
              <a:extLst>
                <a:ext uri="{FF2B5EF4-FFF2-40B4-BE49-F238E27FC236}">
                  <a16:creationId xmlns:a16="http://schemas.microsoft.com/office/drawing/2014/main" id="{8DF56D9D-E2C4-44D5-A8A9-71E1E1D6F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6893CC19-C183-4295-9E24-109D924AD43F}"/>
              </a:ext>
            </a:extLst>
          </p:cNvPr>
          <p:cNvGrpSpPr/>
          <p:nvPr/>
        </p:nvGrpSpPr>
        <p:grpSpPr>
          <a:xfrm>
            <a:off x="-604974" y="-11318"/>
            <a:ext cx="12298491" cy="6858000"/>
            <a:chOff x="1" y="0"/>
            <a:chExt cx="12298491" cy="6858000"/>
          </a:xfrm>
        </p:grpSpPr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8386BB23-614E-4B07-BE41-90A6836EC2FC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85773A20-61E3-40F2-BCD0-EF5F290ECF5D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56A53014-9D25-42DB-B1C4-EBDD6AB0FF94}"/>
                </a:ext>
              </a:extLst>
            </p:cNvPr>
            <p:cNvSpPr txBox="1"/>
            <p:nvPr/>
          </p:nvSpPr>
          <p:spPr>
            <a:xfrm rot="16200000">
              <a:off x="11159398" y="3029795"/>
              <a:ext cx="18165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latin typeface="Tw Cen MT" panose="020B0602020104020603" pitchFamily="34" charset="0"/>
                </a:rPr>
                <a:t>Haarcascade</a:t>
              </a:r>
              <a:endParaRPr lang="en-US" sz="2400" dirty="0">
                <a:latin typeface="Tw Cen MT" panose="020B0602020104020603" pitchFamily="34" charset="0"/>
              </a:endParaRPr>
            </a:p>
          </p:txBody>
        </p:sp>
        <p:pic>
          <p:nvPicPr>
            <p:cNvPr id="241" name="Picture 240">
              <a:extLst>
                <a:ext uri="{FF2B5EF4-FFF2-40B4-BE49-F238E27FC236}">
                  <a16:creationId xmlns:a16="http://schemas.microsoft.com/office/drawing/2014/main" id="{72AE459B-20D3-4669-8A78-1C44F8F6B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AB83C4E6-4637-4060-822F-1F9761246946}"/>
              </a:ext>
            </a:extLst>
          </p:cNvPr>
          <p:cNvGrpSpPr/>
          <p:nvPr/>
        </p:nvGrpSpPr>
        <p:grpSpPr>
          <a:xfrm>
            <a:off x="-899458" y="-11436"/>
            <a:ext cx="12251645" cy="6858000"/>
            <a:chOff x="1" y="0"/>
            <a:chExt cx="12251645" cy="6858000"/>
          </a:xfrm>
        </p:grpSpPr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F8E1CFB1-8011-465F-8BB8-6EAA7DC6E1C0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A43B3F78-BAA4-4231-9E63-0168ECE070B4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1EB82366-8FCB-4A73-9F03-EDC920E31DA6}"/>
                </a:ext>
              </a:extLst>
            </p:cNvPr>
            <p:cNvSpPr txBox="1"/>
            <p:nvPr/>
          </p:nvSpPr>
          <p:spPr>
            <a:xfrm rot="16200000">
              <a:off x="11234381" y="3050833"/>
              <a:ext cx="1572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Application</a:t>
              </a:r>
            </a:p>
          </p:txBody>
        </p:sp>
        <p:pic>
          <p:nvPicPr>
            <p:cNvPr id="246" name="Picture 245">
              <a:extLst>
                <a:ext uri="{FF2B5EF4-FFF2-40B4-BE49-F238E27FC236}">
                  <a16:creationId xmlns:a16="http://schemas.microsoft.com/office/drawing/2014/main" id="{D1E2414E-0F7D-4898-8CD7-CC76723D1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9F29FBF0-467F-47E9-9972-9313ACDFEF58}"/>
              </a:ext>
            </a:extLst>
          </p:cNvPr>
          <p:cNvGrpSpPr/>
          <p:nvPr/>
        </p:nvGrpSpPr>
        <p:grpSpPr>
          <a:xfrm>
            <a:off x="-8852729" y="44446"/>
            <a:ext cx="12300160" cy="6858000"/>
            <a:chOff x="1" y="0"/>
            <a:chExt cx="12300160" cy="6858000"/>
          </a:xfrm>
        </p:grpSpPr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A10134CA-B002-43AD-8C12-E107444AF1E2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A1D30D09-72D2-4D88-8736-46769469F44F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65080B48-DD5D-494B-9749-B011D808FDCD}"/>
                </a:ext>
              </a:extLst>
            </p:cNvPr>
            <p:cNvSpPr txBox="1"/>
            <p:nvPr/>
          </p:nvSpPr>
          <p:spPr>
            <a:xfrm rot="16200000">
              <a:off x="11102462" y="3029795"/>
              <a:ext cx="19337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Libraries Used</a:t>
              </a:r>
            </a:p>
          </p:txBody>
        </p:sp>
        <p:pic>
          <p:nvPicPr>
            <p:cNvPr id="251" name="Picture 250">
              <a:extLst>
                <a:ext uri="{FF2B5EF4-FFF2-40B4-BE49-F238E27FC236}">
                  <a16:creationId xmlns:a16="http://schemas.microsoft.com/office/drawing/2014/main" id="{6B6A7BEC-D4E0-4A35-AD08-31475672F2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BAD22F88-5BC4-46BA-AD59-E368C83790CA}"/>
              </a:ext>
            </a:extLst>
          </p:cNvPr>
          <p:cNvGrpSpPr/>
          <p:nvPr/>
        </p:nvGrpSpPr>
        <p:grpSpPr>
          <a:xfrm>
            <a:off x="-9261931" y="22164"/>
            <a:ext cx="12276229" cy="6858000"/>
            <a:chOff x="1" y="0"/>
            <a:chExt cx="12276229" cy="6858000"/>
          </a:xfrm>
        </p:grpSpPr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77378F86-8BAA-4A32-A919-60D694EF97C9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641F0B2B-C90D-416D-84C5-8D2F26B86EDF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0B3B5B16-6B49-450E-8162-CED1B76BB961}"/>
                </a:ext>
              </a:extLst>
            </p:cNvPr>
            <p:cNvSpPr txBox="1"/>
            <p:nvPr/>
          </p:nvSpPr>
          <p:spPr>
            <a:xfrm rot="16200000">
              <a:off x="11003285" y="3029795"/>
              <a:ext cx="20842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System Function</a:t>
              </a:r>
            </a:p>
          </p:txBody>
        </p:sp>
        <p:pic>
          <p:nvPicPr>
            <p:cNvPr id="256" name="Picture 255">
              <a:extLst>
                <a:ext uri="{FF2B5EF4-FFF2-40B4-BE49-F238E27FC236}">
                  <a16:creationId xmlns:a16="http://schemas.microsoft.com/office/drawing/2014/main" id="{FAAD8232-4D0A-4A36-9106-9BD7822AE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5856BA63-5491-402B-8AAB-0D4CA0D15D84}"/>
              </a:ext>
            </a:extLst>
          </p:cNvPr>
          <p:cNvGrpSpPr/>
          <p:nvPr/>
        </p:nvGrpSpPr>
        <p:grpSpPr>
          <a:xfrm>
            <a:off x="-9545430" y="22223"/>
            <a:ext cx="12288698" cy="6858000"/>
            <a:chOff x="1" y="0"/>
            <a:chExt cx="12288698" cy="6858000"/>
          </a:xfrm>
        </p:grpSpPr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2CBD29A7-E0F1-4514-BFE4-ED5A0979520E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F278F7F4-1282-442F-8E07-15DD2762B0AE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533F7945-1155-4DBD-BCD7-7AFCF03BB8B1}"/>
                </a:ext>
              </a:extLst>
            </p:cNvPr>
            <p:cNvSpPr txBox="1"/>
            <p:nvPr/>
          </p:nvSpPr>
          <p:spPr>
            <a:xfrm rot="16200000">
              <a:off x="11338760" y="3005757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Limitations</a:t>
              </a:r>
            </a:p>
          </p:txBody>
        </p:sp>
        <p:pic>
          <p:nvPicPr>
            <p:cNvPr id="261" name="Picture 260">
              <a:extLst>
                <a:ext uri="{FF2B5EF4-FFF2-40B4-BE49-F238E27FC236}">
                  <a16:creationId xmlns:a16="http://schemas.microsoft.com/office/drawing/2014/main" id="{F7F5AB51-EABB-4A34-88EC-DE98BFC34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E4D588BF-66CD-4C3C-B67A-4F7E3DBD864B}"/>
              </a:ext>
            </a:extLst>
          </p:cNvPr>
          <p:cNvGrpSpPr/>
          <p:nvPr/>
        </p:nvGrpSpPr>
        <p:grpSpPr>
          <a:xfrm>
            <a:off x="-9843710" y="22252"/>
            <a:ext cx="12251559" cy="6858000"/>
            <a:chOff x="1" y="0"/>
            <a:chExt cx="12251559" cy="6858000"/>
          </a:xfrm>
        </p:grpSpPr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E7068EC9-326C-4CE6-ADE6-9C36E08C165C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4FAC2594-6865-4744-B8F6-2C7B01472B60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8A2EF018-2911-4A63-AAAD-BE025ABF7C67}"/>
                </a:ext>
              </a:extLst>
            </p:cNvPr>
            <p:cNvSpPr txBox="1"/>
            <p:nvPr/>
          </p:nvSpPr>
          <p:spPr>
            <a:xfrm rot="16200000">
              <a:off x="11138916" y="3029793"/>
              <a:ext cx="17636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Future Scope</a:t>
              </a:r>
            </a:p>
          </p:txBody>
        </p:sp>
        <p:pic>
          <p:nvPicPr>
            <p:cNvPr id="266" name="Picture 265">
              <a:extLst>
                <a:ext uri="{FF2B5EF4-FFF2-40B4-BE49-F238E27FC236}">
                  <a16:creationId xmlns:a16="http://schemas.microsoft.com/office/drawing/2014/main" id="{BE270DEF-43F4-4E48-9036-979D968F4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5CD5FAD0-E2B9-431F-887A-9786A4B5040A}"/>
              </a:ext>
            </a:extLst>
          </p:cNvPr>
          <p:cNvGrpSpPr/>
          <p:nvPr/>
        </p:nvGrpSpPr>
        <p:grpSpPr>
          <a:xfrm>
            <a:off x="-10129395" y="22266"/>
            <a:ext cx="12299832" cy="6858000"/>
            <a:chOff x="1" y="0"/>
            <a:chExt cx="12299832" cy="6858000"/>
          </a:xfrm>
        </p:grpSpPr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F9C14F84-324C-4C06-8967-6082682D0565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9024F8A0-8E76-49E4-89D6-2C02148B04E5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BD316C6E-DB35-4A51-A81B-6B9A88A295D5}"/>
                </a:ext>
              </a:extLst>
            </p:cNvPr>
            <p:cNvSpPr txBox="1"/>
            <p:nvPr/>
          </p:nvSpPr>
          <p:spPr>
            <a:xfrm rot="16200000">
              <a:off x="11373939" y="3005758"/>
              <a:ext cx="13901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Database</a:t>
              </a:r>
            </a:p>
          </p:txBody>
        </p:sp>
        <p:pic>
          <p:nvPicPr>
            <p:cNvPr id="271" name="Picture 270">
              <a:extLst>
                <a:ext uri="{FF2B5EF4-FFF2-40B4-BE49-F238E27FC236}">
                  <a16:creationId xmlns:a16="http://schemas.microsoft.com/office/drawing/2014/main" id="{BAFC311E-ED2C-44FA-9EB7-FCD66FF1B2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01F6F835-EC97-449E-962F-73845DFE8D79}"/>
              </a:ext>
            </a:extLst>
          </p:cNvPr>
          <p:cNvGrpSpPr/>
          <p:nvPr/>
        </p:nvGrpSpPr>
        <p:grpSpPr>
          <a:xfrm>
            <a:off x="-10438960" y="22274"/>
            <a:ext cx="12324554" cy="6858000"/>
            <a:chOff x="1" y="0"/>
            <a:chExt cx="12324554" cy="6858000"/>
          </a:xfrm>
        </p:grpSpPr>
        <p:sp>
          <p:nvSpPr>
            <p:cNvPr id="273" name="Rectangle 272">
              <a:extLst>
                <a:ext uri="{FF2B5EF4-FFF2-40B4-BE49-F238E27FC236}">
                  <a16:creationId xmlns:a16="http://schemas.microsoft.com/office/drawing/2014/main" id="{CD5CD277-1EFF-4A17-97D6-7836B28DE3E0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ABBA6612-2A07-4687-8CAE-737B1B12EA21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80ABBB8F-B60B-4FD5-99E3-46A3E4D28E95}"/>
                </a:ext>
              </a:extLst>
            </p:cNvPr>
            <p:cNvSpPr txBox="1"/>
            <p:nvPr/>
          </p:nvSpPr>
          <p:spPr>
            <a:xfrm rot="16200000">
              <a:off x="11482113" y="3005761"/>
              <a:ext cx="12232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Features</a:t>
              </a:r>
            </a:p>
          </p:txBody>
        </p:sp>
        <p:pic>
          <p:nvPicPr>
            <p:cNvPr id="276" name="Picture 275">
              <a:extLst>
                <a:ext uri="{FF2B5EF4-FFF2-40B4-BE49-F238E27FC236}">
                  <a16:creationId xmlns:a16="http://schemas.microsoft.com/office/drawing/2014/main" id="{FE3E4926-4B39-4445-81A0-053B2EDCDC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3FFDDBCB-434F-4A52-8A7C-69C3126A28F2}"/>
              </a:ext>
            </a:extLst>
          </p:cNvPr>
          <p:cNvGrpSpPr/>
          <p:nvPr/>
        </p:nvGrpSpPr>
        <p:grpSpPr>
          <a:xfrm>
            <a:off x="-10623755" y="22282"/>
            <a:ext cx="12276229" cy="6858000"/>
            <a:chOff x="1" y="0"/>
            <a:chExt cx="12276229" cy="6858000"/>
          </a:xfrm>
        </p:grpSpPr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59DB4657-8499-49ED-A495-AC76AFAE1469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07A653C7-271C-416A-A7B7-DAC844153E31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7967E8AC-88AC-4445-9E60-A98A765F1AC2}"/>
                </a:ext>
              </a:extLst>
            </p:cNvPr>
            <p:cNvSpPr txBox="1"/>
            <p:nvPr/>
          </p:nvSpPr>
          <p:spPr>
            <a:xfrm rot="16200000">
              <a:off x="11326291" y="3029798"/>
              <a:ext cx="14382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Conclusion</a:t>
              </a:r>
            </a:p>
          </p:txBody>
        </p:sp>
        <p:pic>
          <p:nvPicPr>
            <p:cNvPr id="281" name="Picture 280">
              <a:extLst>
                <a:ext uri="{FF2B5EF4-FFF2-40B4-BE49-F238E27FC236}">
                  <a16:creationId xmlns:a16="http://schemas.microsoft.com/office/drawing/2014/main" id="{D1F30C5B-B9B8-4097-A785-D197EBE1A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sp>
        <p:nvSpPr>
          <p:cNvPr id="282" name="Content Placeholder 2">
            <a:extLst>
              <a:ext uri="{FF2B5EF4-FFF2-40B4-BE49-F238E27FC236}">
                <a16:creationId xmlns:a16="http://schemas.microsoft.com/office/drawing/2014/main" id="{B5E8E6C6-E706-40C2-B98F-B76F5D46BED4}"/>
              </a:ext>
            </a:extLst>
          </p:cNvPr>
          <p:cNvSpPr txBox="1">
            <a:spLocks/>
          </p:cNvSpPr>
          <p:nvPr/>
        </p:nvSpPr>
        <p:spPr>
          <a:xfrm>
            <a:off x="3285817" y="625942"/>
            <a:ext cx="7512365" cy="12954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latin typeface="Bahnschrift Light" panose="020B0502040204020203" pitchFamily="34" charset="0"/>
              </a:rPr>
              <a:t>Security provided by </a:t>
            </a:r>
            <a:r>
              <a:rPr lang="en-US" sz="4000" b="1" dirty="0" err="1">
                <a:latin typeface="Bahnschrift Light" panose="020B0502040204020203" pitchFamily="34" charset="0"/>
              </a:rPr>
              <a:t>CamRadar</a:t>
            </a:r>
            <a:endParaRPr lang="en-US" sz="4000" b="1" dirty="0">
              <a:latin typeface="Bahnschrift Light" panose="020B0502040204020203" pitchFamily="34" charset="0"/>
            </a:endParaRPr>
          </a:p>
          <a:p>
            <a:pPr algn="ctr"/>
            <a:endParaRPr lang="en-US" sz="4000" b="1" dirty="0">
              <a:latin typeface="Bahnschrift Light" panose="020B0502040204020203" pitchFamily="34" charset="0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en-US" sz="2800" dirty="0">
                <a:latin typeface="Bahnschrift Light" panose="020B0502040204020203" pitchFamily="34" charset="0"/>
              </a:rPr>
              <a:t>Notifying authorities on detection of a criminal anywhere anytime</a:t>
            </a:r>
          </a:p>
        </p:txBody>
      </p:sp>
      <p:pic>
        <p:nvPicPr>
          <p:cNvPr id="283" name="Picture 282" descr="https://lh6.googleusercontent.com/bZoYrw-zNSe9aehssvHMJi6MHF_x6Gre8KTF6Fy83qFFcMX4iGLoBXiHyX1kdwlqs9m1ZthRJfejgqHJsOTDV8ZQ36hs8tbdmxb9stFqTe-Z_OgFyTamBRVMyBoFFFL4acvJ9LO9G5W0sPKSsg">
            <a:extLst>
              <a:ext uri="{FF2B5EF4-FFF2-40B4-BE49-F238E27FC236}">
                <a16:creationId xmlns:a16="http://schemas.microsoft.com/office/drawing/2014/main" id="{A566DD6F-5F55-4B26-AA86-9D3C0D182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326" y="3300887"/>
            <a:ext cx="6060496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5" name="Picture 284">
            <a:extLst>
              <a:ext uri="{FF2B5EF4-FFF2-40B4-BE49-F238E27FC236}">
                <a16:creationId xmlns:a16="http://schemas.microsoft.com/office/drawing/2014/main" id="{E6E1CD2E-CD01-4E01-A5DA-3DF43FF188E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7" t="27064" r="8787" b="23979"/>
          <a:stretch/>
        </p:blipFill>
        <p:spPr>
          <a:xfrm>
            <a:off x="10425078" y="18121"/>
            <a:ext cx="787334" cy="80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4992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>
            <a:extLst>
              <a:ext uri="{FF2B5EF4-FFF2-40B4-BE49-F238E27FC236}">
                <a16:creationId xmlns:a16="http://schemas.microsoft.com/office/drawing/2014/main" id="{9C44D8E4-CAC5-4871-B6BA-6B44EBE5905C}"/>
              </a:ext>
            </a:extLst>
          </p:cNvPr>
          <p:cNvGrpSpPr/>
          <p:nvPr/>
        </p:nvGrpSpPr>
        <p:grpSpPr>
          <a:xfrm>
            <a:off x="0" y="-22282"/>
            <a:ext cx="12292219" cy="6858000"/>
            <a:chOff x="1" y="0"/>
            <a:chExt cx="12292219" cy="6858000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764193BA-79F2-49AF-9D6A-05B112E6EEF9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43DA311-51B0-40C7-BC0C-BDED2D4EC522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810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3BE3638-7828-443A-8D51-AC0130DA07C7}"/>
                </a:ext>
              </a:extLst>
            </p:cNvPr>
            <p:cNvSpPr txBox="1"/>
            <p:nvPr/>
          </p:nvSpPr>
          <p:spPr>
            <a:xfrm rot="16200000">
              <a:off x="11270017" y="3042470"/>
              <a:ext cx="15827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Introduction</a:t>
              </a:r>
            </a:p>
          </p:txBody>
        </p:sp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AB8AA70B-1F86-41CF-86C9-039F666B41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9EB1450-B272-42EF-941B-ECBBE19FAB05}"/>
              </a:ext>
            </a:extLst>
          </p:cNvPr>
          <p:cNvGrpSpPr/>
          <p:nvPr/>
        </p:nvGrpSpPr>
        <p:grpSpPr>
          <a:xfrm>
            <a:off x="-274074" y="-11200"/>
            <a:ext cx="12276999" cy="6858000"/>
            <a:chOff x="1" y="0"/>
            <a:chExt cx="12276999" cy="6858000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BD7DCFDC-A511-4554-88AF-803D8896E30E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5EED5858-A9BD-4419-A513-E2ECFCA4BB88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8E93BAD-690C-4BA6-A1D9-5D9EAABAB531}"/>
                </a:ext>
              </a:extLst>
            </p:cNvPr>
            <p:cNvSpPr txBox="1"/>
            <p:nvPr/>
          </p:nvSpPr>
          <p:spPr>
            <a:xfrm rot="16200000">
              <a:off x="10835612" y="3220332"/>
              <a:ext cx="24211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Problem Definition</a:t>
              </a:r>
            </a:p>
          </p:txBody>
        </p:sp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F0AC8C8F-E0B2-450F-956F-F7FBDEB846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F551FA5A-76C0-4ABD-B622-C1F0C3BD4FBA}"/>
              </a:ext>
            </a:extLst>
          </p:cNvPr>
          <p:cNvGrpSpPr/>
          <p:nvPr/>
        </p:nvGrpSpPr>
        <p:grpSpPr>
          <a:xfrm>
            <a:off x="-604974" y="-11318"/>
            <a:ext cx="12298491" cy="6858000"/>
            <a:chOff x="1" y="0"/>
            <a:chExt cx="12298491" cy="6858000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B58762FE-C315-4E60-BF3E-20AD8B3AE565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2BDFE13-255B-442D-A19B-7FF1F22BC400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6D6EFA2-425B-4FFC-994E-99A8AFFCD3F2}"/>
                </a:ext>
              </a:extLst>
            </p:cNvPr>
            <p:cNvSpPr txBox="1"/>
            <p:nvPr/>
          </p:nvSpPr>
          <p:spPr>
            <a:xfrm rot="16200000">
              <a:off x="11159398" y="3029795"/>
              <a:ext cx="18165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latin typeface="Tw Cen MT" panose="020B0602020104020603" pitchFamily="34" charset="0"/>
                </a:rPr>
                <a:t>Haarcascade</a:t>
              </a:r>
              <a:endParaRPr lang="en-US" sz="2400" dirty="0">
                <a:latin typeface="Tw Cen MT" panose="020B0602020104020603" pitchFamily="34" charset="0"/>
              </a:endParaRPr>
            </a:p>
          </p:txBody>
        </p:sp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0DCB81AB-F2C1-4523-B663-A45053302F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7ADF13BF-BAE7-46E1-8ED3-E05E89A679BD}"/>
              </a:ext>
            </a:extLst>
          </p:cNvPr>
          <p:cNvGrpSpPr/>
          <p:nvPr/>
        </p:nvGrpSpPr>
        <p:grpSpPr>
          <a:xfrm>
            <a:off x="-899458" y="-11436"/>
            <a:ext cx="12251645" cy="6858000"/>
            <a:chOff x="1" y="0"/>
            <a:chExt cx="12251645" cy="6858000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70BFA9BF-D351-4AFE-B5E5-921C0EF3D58D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0C12957-9542-46DB-8930-EF615C55095B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C5412D80-8E17-4E73-B794-47C95C49C8CE}"/>
                </a:ext>
              </a:extLst>
            </p:cNvPr>
            <p:cNvSpPr txBox="1"/>
            <p:nvPr/>
          </p:nvSpPr>
          <p:spPr>
            <a:xfrm rot="16200000">
              <a:off x="11234381" y="3050833"/>
              <a:ext cx="1572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Application</a:t>
              </a:r>
            </a:p>
          </p:txBody>
        </p:sp>
        <p:pic>
          <p:nvPicPr>
            <p:cNvPr id="130" name="Picture 129">
              <a:extLst>
                <a:ext uri="{FF2B5EF4-FFF2-40B4-BE49-F238E27FC236}">
                  <a16:creationId xmlns:a16="http://schemas.microsoft.com/office/drawing/2014/main" id="{05B7474E-2635-4624-9A5E-F8F53BFB57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3FA143E9-7F60-4938-89D8-616BCE0C4D3A}"/>
              </a:ext>
            </a:extLst>
          </p:cNvPr>
          <p:cNvGrpSpPr/>
          <p:nvPr/>
        </p:nvGrpSpPr>
        <p:grpSpPr>
          <a:xfrm>
            <a:off x="-1214449" y="-11554"/>
            <a:ext cx="12300160" cy="6858000"/>
            <a:chOff x="1" y="0"/>
            <a:chExt cx="12300160" cy="6858000"/>
          </a:xfrm>
        </p:grpSpPr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BFCEE4C3-70F5-485A-8512-0420419D4DF6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55940295-3A8C-439F-9960-C17EEC6AE4D2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E820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F155414D-FEEB-4F3D-8D56-8D5A854C0A84}"/>
                </a:ext>
              </a:extLst>
            </p:cNvPr>
            <p:cNvSpPr txBox="1"/>
            <p:nvPr/>
          </p:nvSpPr>
          <p:spPr>
            <a:xfrm rot="16200000">
              <a:off x="11102462" y="3029795"/>
              <a:ext cx="19337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Libraries Used</a:t>
              </a:r>
            </a:p>
          </p:txBody>
        </p:sp>
        <p:pic>
          <p:nvPicPr>
            <p:cNvPr id="135" name="Picture 134">
              <a:extLst>
                <a:ext uri="{FF2B5EF4-FFF2-40B4-BE49-F238E27FC236}">
                  <a16:creationId xmlns:a16="http://schemas.microsoft.com/office/drawing/2014/main" id="{34B55F43-FD34-48B1-B529-291350625C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933782DA-6336-45E4-930E-5813E370761C}"/>
              </a:ext>
            </a:extLst>
          </p:cNvPr>
          <p:cNvGrpSpPr/>
          <p:nvPr/>
        </p:nvGrpSpPr>
        <p:grpSpPr>
          <a:xfrm>
            <a:off x="-9261931" y="22164"/>
            <a:ext cx="12276229" cy="6858000"/>
            <a:chOff x="1" y="0"/>
            <a:chExt cx="12276229" cy="6858000"/>
          </a:xfrm>
        </p:grpSpPr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F6E28ACA-48DE-43F1-A63B-6299AFDBDF1E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554391A1-3414-4E80-8D1E-83B85FCE8B05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AAD23316-6296-4050-A811-571A25529041}"/>
                </a:ext>
              </a:extLst>
            </p:cNvPr>
            <p:cNvSpPr txBox="1"/>
            <p:nvPr/>
          </p:nvSpPr>
          <p:spPr>
            <a:xfrm rot="16200000">
              <a:off x="11003285" y="3029795"/>
              <a:ext cx="20842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System Function</a:t>
              </a:r>
            </a:p>
          </p:txBody>
        </p:sp>
        <p:pic>
          <p:nvPicPr>
            <p:cNvPr id="140" name="Picture 139">
              <a:extLst>
                <a:ext uri="{FF2B5EF4-FFF2-40B4-BE49-F238E27FC236}">
                  <a16:creationId xmlns:a16="http://schemas.microsoft.com/office/drawing/2014/main" id="{38E080F0-07E9-4874-A5E8-6E01A9D594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C73868F1-78CE-4770-BBCF-B10ED6D68997}"/>
              </a:ext>
            </a:extLst>
          </p:cNvPr>
          <p:cNvGrpSpPr/>
          <p:nvPr/>
        </p:nvGrpSpPr>
        <p:grpSpPr>
          <a:xfrm>
            <a:off x="-9545430" y="22223"/>
            <a:ext cx="12288698" cy="6858000"/>
            <a:chOff x="1" y="0"/>
            <a:chExt cx="12288698" cy="6858000"/>
          </a:xfrm>
        </p:grpSpPr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B64816CF-714E-405C-8A22-5877A4B35CFE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33D5BFFA-86FA-4063-940B-9C411CB41471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3D380025-2A73-4BD1-AB96-0F029D03DE6A}"/>
                </a:ext>
              </a:extLst>
            </p:cNvPr>
            <p:cNvSpPr txBox="1"/>
            <p:nvPr/>
          </p:nvSpPr>
          <p:spPr>
            <a:xfrm rot="16200000">
              <a:off x="11338760" y="3005757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Limitations</a:t>
              </a:r>
            </a:p>
          </p:txBody>
        </p:sp>
        <p:pic>
          <p:nvPicPr>
            <p:cNvPr id="145" name="Picture 144">
              <a:extLst>
                <a:ext uri="{FF2B5EF4-FFF2-40B4-BE49-F238E27FC236}">
                  <a16:creationId xmlns:a16="http://schemas.microsoft.com/office/drawing/2014/main" id="{BC1E5841-F163-44DC-8B62-1B51CB6391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CA0BD591-5641-4E5C-A22F-D6A67760CD03}"/>
              </a:ext>
            </a:extLst>
          </p:cNvPr>
          <p:cNvGrpSpPr/>
          <p:nvPr/>
        </p:nvGrpSpPr>
        <p:grpSpPr>
          <a:xfrm>
            <a:off x="-9843710" y="22252"/>
            <a:ext cx="12251559" cy="6858000"/>
            <a:chOff x="1" y="0"/>
            <a:chExt cx="12251559" cy="6858000"/>
          </a:xfrm>
        </p:grpSpPr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7AA773B6-A78B-4B99-9CF9-FAA64E510A46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8E7B045-E12B-45C0-B651-C02D4A402F01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9E983A9F-B51E-438E-9322-8AB9C545F546}"/>
                </a:ext>
              </a:extLst>
            </p:cNvPr>
            <p:cNvSpPr txBox="1"/>
            <p:nvPr/>
          </p:nvSpPr>
          <p:spPr>
            <a:xfrm rot="16200000">
              <a:off x="11138916" y="3029793"/>
              <a:ext cx="17636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Future Scope</a:t>
              </a:r>
            </a:p>
          </p:txBody>
        </p:sp>
        <p:pic>
          <p:nvPicPr>
            <p:cNvPr id="150" name="Picture 149">
              <a:extLst>
                <a:ext uri="{FF2B5EF4-FFF2-40B4-BE49-F238E27FC236}">
                  <a16:creationId xmlns:a16="http://schemas.microsoft.com/office/drawing/2014/main" id="{112B3644-DA70-4C7F-933A-9C335C2EE8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17EE27D4-5E1F-4D39-912D-EFBFBC15A9EE}"/>
              </a:ext>
            </a:extLst>
          </p:cNvPr>
          <p:cNvGrpSpPr/>
          <p:nvPr/>
        </p:nvGrpSpPr>
        <p:grpSpPr>
          <a:xfrm>
            <a:off x="-10129395" y="22266"/>
            <a:ext cx="12299832" cy="6858000"/>
            <a:chOff x="1" y="0"/>
            <a:chExt cx="12299832" cy="6858000"/>
          </a:xfrm>
        </p:grpSpPr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6B9BDA20-A327-46E9-8584-A7EEAA382A15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02C0A6A1-6281-4C5E-9C90-928E4714AB18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640C7258-BC10-4A93-8D8C-F46A581BC3BC}"/>
                </a:ext>
              </a:extLst>
            </p:cNvPr>
            <p:cNvSpPr txBox="1"/>
            <p:nvPr/>
          </p:nvSpPr>
          <p:spPr>
            <a:xfrm rot="16200000">
              <a:off x="11373939" y="3005758"/>
              <a:ext cx="13901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Database</a:t>
              </a:r>
            </a:p>
          </p:txBody>
        </p:sp>
        <p:pic>
          <p:nvPicPr>
            <p:cNvPr id="155" name="Picture 154">
              <a:extLst>
                <a:ext uri="{FF2B5EF4-FFF2-40B4-BE49-F238E27FC236}">
                  <a16:creationId xmlns:a16="http://schemas.microsoft.com/office/drawing/2014/main" id="{0D0FA771-A148-4E54-84DC-2ADF5E866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A68CD754-93A8-46ED-B12E-8E5AF9903658}"/>
              </a:ext>
            </a:extLst>
          </p:cNvPr>
          <p:cNvGrpSpPr/>
          <p:nvPr/>
        </p:nvGrpSpPr>
        <p:grpSpPr>
          <a:xfrm>
            <a:off x="-10438960" y="22274"/>
            <a:ext cx="12324554" cy="6858000"/>
            <a:chOff x="1" y="0"/>
            <a:chExt cx="12324554" cy="6858000"/>
          </a:xfrm>
        </p:grpSpPr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D90C9713-DC67-4292-9319-2CEC7CD521AE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A9AED1FC-4F16-4E1B-8D5C-9E2F1FCD90A9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C0FC5EB6-EA37-44E0-A88C-8A8BBF726965}"/>
                </a:ext>
              </a:extLst>
            </p:cNvPr>
            <p:cNvSpPr txBox="1"/>
            <p:nvPr/>
          </p:nvSpPr>
          <p:spPr>
            <a:xfrm rot="16200000">
              <a:off x="11482113" y="3005761"/>
              <a:ext cx="12232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Features</a:t>
              </a:r>
            </a:p>
          </p:txBody>
        </p:sp>
        <p:pic>
          <p:nvPicPr>
            <p:cNvPr id="160" name="Picture 159">
              <a:extLst>
                <a:ext uri="{FF2B5EF4-FFF2-40B4-BE49-F238E27FC236}">
                  <a16:creationId xmlns:a16="http://schemas.microsoft.com/office/drawing/2014/main" id="{77D49420-E25B-4E53-8A6C-4482FA5D19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F363D48F-A16F-4572-9775-3D2377472DBF}"/>
              </a:ext>
            </a:extLst>
          </p:cNvPr>
          <p:cNvGrpSpPr/>
          <p:nvPr/>
        </p:nvGrpSpPr>
        <p:grpSpPr>
          <a:xfrm>
            <a:off x="-10623755" y="22282"/>
            <a:ext cx="12276229" cy="6858000"/>
            <a:chOff x="1" y="0"/>
            <a:chExt cx="12276229" cy="6858000"/>
          </a:xfrm>
        </p:grpSpPr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56CE119E-4B75-4DAD-AA88-B235E58400CF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A3347BF-EA68-423F-88CF-D4D59B4782C1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75C92922-F75F-45CB-9DEE-04B40E7990F1}"/>
                </a:ext>
              </a:extLst>
            </p:cNvPr>
            <p:cNvSpPr txBox="1"/>
            <p:nvPr/>
          </p:nvSpPr>
          <p:spPr>
            <a:xfrm rot="16200000">
              <a:off x="11326291" y="3029798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Conclusion</a:t>
              </a:r>
            </a:p>
          </p:txBody>
        </p:sp>
        <p:pic>
          <p:nvPicPr>
            <p:cNvPr id="165" name="Picture 164">
              <a:extLst>
                <a:ext uri="{FF2B5EF4-FFF2-40B4-BE49-F238E27FC236}">
                  <a16:creationId xmlns:a16="http://schemas.microsoft.com/office/drawing/2014/main" id="{A9B7D082-C3B8-4A31-A31D-88EE4ED45C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sp>
        <p:nvSpPr>
          <p:cNvPr id="166" name="Oval 165">
            <a:extLst>
              <a:ext uri="{FF2B5EF4-FFF2-40B4-BE49-F238E27FC236}">
                <a16:creationId xmlns:a16="http://schemas.microsoft.com/office/drawing/2014/main" id="{01CE93C3-B503-48A2-AE01-02C3A72354E3}"/>
              </a:ext>
            </a:extLst>
          </p:cNvPr>
          <p:cNvSpPr/>
          <p:nvPr/>
        </p:nvSpPr>
        <p:spPr>
          <a:xfrm>
            <a:off x="3207564" y="18696"/>
            <a:ext cx="3733800" cy="3733800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 dirty="0">
              <a:latin typeface="Bahnschrift SemiBold" pitchFamily="34" charset="0"/>
            </a:endParaRPr>
          </a:p>
        </p:txBody>
      </p:sp>
      <p:sp>
        <p:nvSpPr>
          <p:cNvPr id="167" name="TextBox 9">
            <a:extLst>
              <a:ext uri="{FF2B5EF4-FFF2-40B4-BE49-F238E27FC236}">
                <a16:creationId xmlns:a16="http://schemas.microsoft.com/office/drawing/2014/main" id="{0B44D36E-787C-4B92-B46D-6FDF681198B7}"/>
              </a:ext>
            </a:extLst>
          </p:cNvPr>
          <p:cNvSpPr txBox="1"/>
          <p:nvPr/>
        </p:nvSpPr>
        <p:spPr>
          <a:xfrm>
            <a:off x="3609898" y="1571031"/>
            <a:ext cx="29995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</a:rPr>
              <a:t>Open CV</a:t>
            </a:r>
            <a:r>
              <a:rPr lang="en-US" sz="2000" dirty="0">
                <a:solidFill>
                  <a:schemeClr val="bg1"/>
                </a:solidFill>
              </a:rPr>
              <a:t> (</a:t>
            </a:r>
            <a:r>
              <a:rPr lang="en-US" sz="2000" i="1" dirty="0">
                <a:solidFill>
                  <a:schemeClr val="bg1"/>
                </a:solidFill>
              </a:rPr>
              <a:t>Open source computer vision</a:t>
            </a:r>
            <a:r>
              <a:rPr lang="en-US" sz="2000" dirty="0">
                <a:solidFill>
                  <a:schemeClr val="bg1"/>
                </a:solidFill>
              </a:rPr>
              <a:t>) is a library of programming functions mainly aimed at real-time computer vision</a:t>
            </a:r>
            <a:endParaRPr lang="en-US" sz="2000" dirty="0">
              <a:solidFill>
                <a:schemeClr val="bg1"/>
              </a:solidFill>
              <a:latin typeface="Bahnschrift SemiBold" pitchFamily="34" charset="0"/>
            </a:endParaRPr>
          </a:p>
        </p:txBody>
      </p:sp>
      <p:sp>
        <p:nvSpPr>
          <p:cNvPr id="168" name="TextBox 13">
            <a:extLst>
              <a:ext uri="{FF2B5EF4-FFF2-40B4-BE49-F238E27FC236}">
                <a16:creationId xmlns:a16="http://schemas.microsoft.com/office/drawing/2014/main" id="{1AF8C6CE-B69D-4CB7-A664-B95E678DE19F}"/>
              </a:ext>
            </a:extLst>
          </p:cNvPr>
          <p:cNvSpPr txBox="1"/>
          <p:nvPr/>
        </p:nvSpPr>
        <p:spPr>
          <a:xfrm>
            <a:off x="4328817" y="342604"/>
            <a:ext cx="14542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Open CV</a:t>
            </a: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C51878DA-BC32-4899-8D43-AAA69603798B}"/>
              </a:ext>
            </a:extLst>
          </p:cNvPr>
          <p:cNvSpPr/>
          <p:nvPr/>
        </p:nvSpPr>
        <p:spPr>
          <a:xfrm>
            <a:off x="5982139" y="2993317"/>
            <a:ext cx="3728607" cy="3686936"/>
          </a:xfrm>
          <a:prstGeom prst="ellipse">
            <a:avLst/>
          </a:prstGeom>
          <a:solidFill>
            <a:srgbClr val="00B050"/>
          </a:solidFill>
          <a:ln w="5715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0" name="TextBox 16">
            <a:extLst>
              <a:ext uri="{FF2B5EF4-FFF2-40B4-BE49-F238E27FC236}">
                <a16:creationId xmlns:a16="http://schemas.microsoft.com/office/drawing/2014/main" id="{B507E564-9F90-4C09-825A-255E3C7C306B}"/>
              </a:ext>
            </a:extLst>
          </p:cNvPr>
          <p:cNvSpPr txBox="1"/>
          <p:nvPr/>
        </p:nvSpPr>
        <p:spPr>
          <a:xfrm>
            <a:off x="7260158" y="3409832"/>
            <a:ext cx="1243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err="1"/>
              <a:t>NumPy</a:t>
            </a:r>
            <a:endParaRPr lang="en-US" sz="2800" dirty="0"/>
          </a:p>
        </p:txBody>
      </p:sp>
      <p:sp>
        <p:nvSpPr>
          <p:cNvPr id="171" name="TextBox 17">
            <a:extLst>
              <a:ext uri="{FF2B5EF4-FFF2-40B4-BE49-F238E27FC236}">
                <a16:creationId xmlns:a16="http://schemas.microsoft.com/office/drawing/2014/main" id="{B01DED76-258D-4006-95A5-D5B757340D8E}"/>
              </a:ext>
            </a:extLst>
          </p:cNvPr>
          <p:cNvSpPr txBox="1"/>
          <p:nvPr/>
        </p:nvSpPr>
        <p:spPr>
          <a:xfrm>
            <a:off x="6395838" y="4683580"/>
            <a:ext cx="2971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err="1">
                <a:solidFill>
                  <a:schemeClr val="bg1"/>
                </a:solidFill>
              </a:rPr>
              <a:t>NumPy</a:t>
            </a:r>
            <a:r>
              <a:rPr lang="en-US" sz="2000" dirty="0">
                <a:solidFill>
                  <a:schemeClr val="bg1"/>
                </a:solidFill>
              </a:rPr>
              <a:t> is a general purpose array-processing package</a:t>
            </a:r>
          </a:p>
        </p:txBody>
      </p:sp>
      <p:pic>
        <p:nvPicPr>
          <p:cNvPr id="173" name="Picture 172">
            <a:extLst>
              <a:ext uri="{FF2B5EF4-FFF2-40B4-BE49-F238E27FC236}">
                <a16:creationId xmlns:a16="http://schemas.microsoft.com/office/drawing/2014/main" id="{876B2D2E-3EAB-466A-8EEC-602A92D00F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7" t="27064" r="8787" b="23979"/>
          <a:stretch/>
        </p:blipFill>
        <p:spPr>
          <a:xfrm>
            <a:off x="10005422" y="95052"/>
            <a:ext cx="787334" cy="8050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99992A1-AD49-4E3E-8858-9FD17BA49D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40" r="-1" b="23609"/>
          <a:stretch/>
        </p:blipFill>
        <p:spPr>
          <a:xfrm>
            <a:off x="4653717" y="738439"/>
            <a:ext cx="866213" cy="8050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3DD8C0-1F3C-46FE-9A7C-D045E6E6920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97" t="668" r="30472" b="38884"/>
          <a:stretch/>
        </p:blipFill>
        <p:spPr>
          <a:xfrm>
            <a:off x="7444695" y="3885628"/>
            <a:ext cx="1010967" cy="78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2005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>
            <a:extLst>
              <a:ext uri="{FF2B5EF4-FFF2-40B4-BE49-F238E27FC236}">
                <a16:creationId xmlns:a16="http://schemas.microsoft.com/office/drawing/2014/main" id="{464E764E-5E39-4D0B-B3CC-791B162FC2D8}"/>
              </a:ext>
            </a:extLst>
          </p:cNvPr>
          <p:cNvGrpSpPr/>
          <p:nvPr/>
        </p:nvGrpSpPr>
        <p:grpSpPr>
          <a:xfrm>
            <a:off x="0" y="-22282"/>
            <a:ext cx="12292219" cy="6858000"/>
            <a:chOff x="1" y="0"/>
            <a:chExt cx="12292219" cy="6858000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6C066633-C14F-435B-81AB-C2B0D1C526DD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E14F2EC-D432-4E63-A6DA-C246CC462CA3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810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1BA6B47-55B7-41AB-84F5-33ABB0E8D3F9}"/>
                </a:ext>
              </a:extLst>
            </p:cNvPr>
            <p:cNvSpPr txBox="1"/>
            <p:nvPr/>
          </p:nvSpPr>
          <p:spPr>
            <a:xfrm rot="16200000">
              <a:off x="11270017" y="3042470"/>
              <a:ext cx="15827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Introduction</a:t>
              </a:r>
            </a:p>
          </p:txBody>
        </p:sp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7FF33C79-7D4D-40E6-8E53-120577D314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25049FE-8DC9-4234-8B75-AE196DEFBC32}"/>
              </a:ext>
            </a:extLst>
          </p:cNvPr>
          <p:cNvGrpSpPr/>
          <p:nvPr/>
        </p:nvGrpSpPr>
        <p:grpSpPr>
          <a:xfrm>
            <a:off x="-274074" y="-11200"/>
            <a:ext cx="12276999" cy="6858000"/>
            <a:chOff x="1" y="0"/>
            <a:chExt cx="12276999" cy="6858000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D33F94F1-BD19-4714-AF7A-DAA2899F8AC0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2D9E216B-7601-4E13-BBB6-B7BD573A2F27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BC5CB8C-A14A-45C1-B324-E9822B6ED2AB}"/>
                </a:ext>
              </a:extLst>
            </p:cNvPr>
            <p:cNvSpPr txBox="1"/>
            <p:nvPr/>
          </p:nvSpPr>
          <p:spPr>
            <a:xfrm rot="16200000">
              <a:off x="10835612" y="3220332"/>
              <a:ext cx="24211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Problem Definition</a:t>
              </a:r>
            </a:p>
          </p:txBody>
        </p:sp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DF675D4E-DAF8-48FE-A796-6AAAD7427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445BCE4A-404E-4B85-893C-8F38E8895A27}"/>
              </a:ext>
            </a:extLst>
          </p:cNvPr>
          <p:cNvGrpSpPr/>
          <p:nvPr/>
        </p:nvGrpSpPr>
        <p:grpSpPr>
          <a:xfrm>
            <a:off x="-604974" y="-11318"/>
            <a:ext cx="12298491" cy="6858000"/>
            <a:chOff x="1" y="0"/>
            <a:chExt cx="12298491" cy="6858000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1CD3EC74-DACE-4246-97CA-A8CF01FE0A49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663D6E7-047C-4D9F-979A-4646822F0F1D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DE6D583-D567-403A-ADF7-BD758A617AFF}"/>
                </a:ext>
              </a:extLst>
            </p:cNvPr>
            <p:cNvSpPr txBox="1"/>
            <p:nvPr/>
          </p:nvSpPr>
          <p:spPr>
            <a:xfrm rot="16200000">
              <a:off x="11159398" y="3029795"/>
              <a:ext cx="18165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latin typeface="Tw Cen MT" panose="020B0602020104020603" pitchFamily="34" charset="0"/>
                </a:rPr>
                <a:t>Haarcascade</a:t>
              </a:r>
              <a:endParaRPr lang="en-US" sz="2400" dirty="0">
                <a:latin typeface="Tw Cen MT" panose="020B0602020104020603" pitchFamily="34" charset="0"/>
              </a:endParaRPr>
            </a:p>
          </p:txBody>
        </p:sp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D1F19DD6-5CC0-4E4D-BD0D-5A1E7010D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D212617-A748-48F8-BD7E-85E2FBFA732F}"/>
              </a:ext>
            </a:extLst>
          </p:cNvPr>
          <p:cNvGrpSpPr/>
          <p:nvPr/>
        </p:nvGrpSpPr>
        <p:grpSpPr>
          <a:xfrm>
            <a:off x="-899458" y="-11436"/>
            <a:ext cx="12251645" cy="6858000"/>
            <a:chOff x="1" y="0"/>
            <a:chExt cx="12251645" cy="6858000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A3190A08-FB9C-4997-95D3-8587EE680107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92DFE56-3353-436C-AEF3-A669D7F7615B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B7863D9B-FF39-49FA-946F-7BE9C9A4FE7A}"/>
                </a:ext>
              </a:extLst>
            </p:cNvPr>
            <p:cNvSpPr txBox="1"/>
            <p:nvPr/>
          </p:nvSpPr>
          <p:spPr>
            <a:xfrm rot="16200000">
              <a:off x="11234381" y="3050833"/>
              <a:ext cx="1572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Application</a:t>
              </a:r>
            </a:p>
          </p:txBody>
        </p:sp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22B32BBA-0522-4519-BBFF-1EEDFB6070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B4E64DB7-D0B2-4A4B-8917-48ECD2B61FB5}"/>
              </a:ext>
            </a:extLst>
          </p:cNvPr>
          <p:cNvGrpSpPr/>
          <p:nvPr/>
        </p:nvGrpSpPr>
        <p:grpSpPr>
          <a:xfrm>
            <a:off x="-1214449" y="-11554"/>
            <a:ext cx="12300160" cy="6858000"/>
            <a:chOff x="1" y="0"/>
            <a:chExt cx="12300160" cy="6858000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A5EF95BA-7FA9-4E5D-8C94-CB00ACDF3A45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1C9F6554-218E-4758-A87F-A3EFF27229A3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E820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E86E4A34-1F27-4847-8FEB-2EAB0DB45DE1}"/>
                </a:ext>
              </a:extLst>
            </p:cNvPr>
            <p:cNvSpPr txBox="1"/>
            <p:nvPr/>
          </p:nvSpPr>
          <p:spPr>
            <a:xfrm rot="16200000">
              <a:off x="11102462" y="3029795"/>
              <a:ext cx="19337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Libraries Used</a:t>
              </a:r>
            </a:p>
          </p:txBody>
        </p:sp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00D9365A-D304-40B3-A0B6-5A9ED3429B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F23C7062-3BC4-445C-82F7-8CCBC72C58E4}"/>
              </a:ext>
            </a:extLst>
          </p:cNvPr>
          <p:cNvGrpSpPr/>
          <p:nvPr/>
        </p:nvGrpSpPr>
        <p:grpSpPr>
          <a:xfrm>
            <a:off x="-1508774" y="0"/>
            <a:ext cx="12276229" cy="6858000"/>
            <a:chOff x="1" y="0"/>
            <a:chExt cx="12276229" cy="6858000"/>
          </a:xfrm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06505164-C887-4D2F-A53A-8789D47BB23E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8CBFC66-3847-4A67-8EA4-FA45BF33487A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8C086CC9-B83B-4769-843A-6D2659011087}"/>
                </a:ext>
              </a:extLst>
            </p:cNvPr>
            <p:cNvSpPr txBox="1"/>
            <p:nvPr/>
          </p:nvSpPr>
          <p:spPr>
            <a:xfrm rot="16200000">
              <a:off x="11003285" y="3029795"/>
              <a:ext cx="20842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System Function</a:t>
              </a:r>
            </a:p>
          </p:txBody>
        </p:sp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id="{710F43F9-FF4E-46CB-BB79-3BB0C563E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651A52D9-2A5F-4451-B588-DCDCBA4944C5}"/>
              </a:ext>
            </a:extLst>
          </p:cNvPr>
          <p:cNvGrpSpPr/>
          <p:nvPr/>
        </p:nvGrpSpPr>
        <p:grpSpPr>
          <a:xfrm>
            <a:off x="-9545430" y="22223"/>
            <a:ext cx="12288698" cy="6858000"/>
            <a:chOff x="1" y="0"/>
            <a:chExt cx="12288698" cy="6858000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FE336A43-CD1A-4589-8E1B-DBEE5C96D436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3E041B5D-289E-4DDB-AB6F-2A5AD0E9B183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E2189C6B-107E-4CA2-9031-19C3041702DE}"/>
                </a:ext>
              </a:extLst>
            </p:cNvPr>
            <p:cNvSpPr txBox="1"/>
            <p:nvPr/>
          </p:nvSpPr>
          <p:spPr>
            <a:xfrm rot="16200000">
              <a:off x="11338760" y="3005757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Limitations</a:t>
              </a:r>
            </a:p>
          </p:txBody>
        </p:sp>
        <p:pic>
          <p:nvPicPr>
            <p:cNvPr id="145" name="Picture 144">
              <a:extLst>
                <a:ext uri="{FF2B5EF4-FFF2-40B4-BE49-F238E27FC236}">
                  <a16:creationId xmlns:a16="http://schemas.microsoft.com/office/drawing/2014/main" id="{FC9A9BB0-9825-4C63-BB61-CBBCA19D73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71E88FAF-E279-4120-8BE3-F06356312181}"/>
              </a:ext>
            </a:extLst>
          </p:cNvPr>
          <p:cNvGrpSpPr/>
          <p:nvPr/>
        </p:nvGrpSpPr>
        <p:grpSpPr>
          <a:xfrm>
            <a:off x="-9843710" y="22252"/>
            <a:ext cx="12251559" cy="6858000"/>
            <a:chOff x="1" y="0"/>
            <a:chExt cx="12251559" cy="6858000"/>
          </a:xfrm>
        </p:grpSpPr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ED9652E9-0AA1-40CA-83B4-2EB488B94A49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CB2D460D-9C39-4A58-ACC2-139B8BDBE71E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E24D64C2-8F43-4797-A851-DEF25A21ED06}"/>
                </a:ext>
              </a:extLst>
            </p:cNvPr>
            <p:cNvSpPr txBox="1"/>
            <p:nvPr/>
          </p:nvSpPr>
          <p:spPr>
            <a:xfrm rot="16200000">
              <a:off x="11138916" y="3029793"/>
              <a:ext cx="17636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Future Scope</a:t>
              </a:r>
            </a:p>
          </p:txBody>
        </p:sp>
        <p:pic>
          <p:nvPicPr>
            <p:cNvPr id="150" name="Picture 149">
              <a:extLst>
                <a:ext uri="{FF2B5EF4-FFF2-40B4-BE49-F238E27FC236}">
                  <a16:creationId xmlns:a16="http://schemas.microsoft.com/office/drawing/2014/main" id="{2CECC7E0-5F47-4C33-8463-8D522CCFB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050CC909-36EB-440C-A05F-A65439D7C01A}"/>
              </a:ext>
            </a:extLst>
          </p:cNvPr>
          <p:cNvGrpSpPr/>
          <p:nvPr/>
        </p:nvGrpSpPr>
        <p:grpSpPr>
          <a:xfrm>
            <a:off x="-10129395" y="22266"/>
            <a:ext cx="12299832" cy="6858000"/>
            <a:chOff x="1" y="0"/>
            <a:chExt cx="12299832" cy="6858000"/>
          </a:xfrm>
        </p:grpSpPr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80CB7D14-351E-43F3-BC6D-D19C52F14E61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F5921C77-F0E9-4123-8D2B-B61EB1BC8F7C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6C6ADCB5-55AF-4B85-9DD8-7AB18558E9A5}"/>
                </a:ext>
              </a:extLst>
            </p:cNvPr>
            <p:cNvSpPr txBox="1"/>
            <p:nvPr/>
          </p:nvSpPr>
          <p:spPr>
            <a:xfrm rot="16200000">
              <a:off x="11373939" y="3005758"/>
              <a:ext cx="13901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Database</a:t>
              </a:r>
            </a:p>
          </p:txBody>
        </p:sp>
        <p:pic>
          <p:nvPicPr>
            <p:cNvPr id="155" name="Picture 154">
              <a:extLst>
                <a:ext uri="{FF2B5EF4-FFF2-40B4-BE49-F238E27FC236}">
                  <a16:creationId xmlns:a16="http://schemas.microsoft.com/office/drawing/2014/main" id="{96EA0C09-7D12-47DA-850F-2CA24F5AD4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8752CD60-11EE-4081-9645-3ADE2FFB4CDE}"/>
              </a:ext>
            </a:extLst>
          </p:cNvPr>
          <p:cNvGrpSpPr/>
          <p:nvPr/>
        </p:nvGrpSpPr>
        <p:grpSpPr>
          <a:xfrm>
            <a:off x="-10438960" y="22274"/>
            <a:ext cx="12324554" cy="6858000"/>
            <a:chOff x="1" y="0"/>
            <a:chExt cx="12324554" cy="6858000"/>
          </a:xfrm>
        </p:grpSpPr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3A4680E9-3857-4E81-836B-75D99BD129FD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18E5DB6E-453F-4799-BCAB-323DDCB4ADEF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4F05A0A6-0ACF-4A18-83FE-FE0E3C623252}"/>
                </a:ext>
              </a:extLst>
            </p:cNvPr>
            <p:cNvSpPr txBox="1"/>
            <p:nvPr/>
          </p:nvSpPr>
          <p:spPr>
            <a:xfrm rot="16200000">
              <a:off x="11482113" y="3005761"/>
              <a:ext cx="12232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Features</a:t>
              </a:r>
            </a:p>
          </p:txBody>
        </p:sp>
        <p:pic>
          <p:nvPicPr>
            <p:cNvPr id="160" name="Picture 159">
              <a:extLst>
                <a:ext uri="{FF2B5EF4-FFF2-40B4-BE49-F238E27FC236}">
                  <a16:creationId xmlns:a16="http://schemas.microsoft.com/office/drawing/2014/main" id="{52AA579B-69FC-4CF2-9014-752CEAC395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DDD7FD57-83B4-4D4F-A3AE-8BD104D115DC}"/>
              </a:ext>
            </a:extLst>
          </p:cNvPr>
          <p:cNvGrpSpPr/>
          <p:nvPr/>
        </p:nvGrpSpPr>
        <p:grpSpPr>
          <a:xfrm>
            <a:off x="-10623755" y="22282"/>
            <a:ext cx="12276229" cy="6858000"/>
            <a:chOff x="1" y="0"/>
            <a:chExt cx="12276229" cy="6858000"/>
          </a:xfrm>
        </p:grpSpPr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EEC969A7-7DA1-4424-A5B3-1E71A1AE3D73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01B320EB-078B-40E8-AC50-A958BFED0752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76FAA53C-198C-4FE5-B7AA-F426EF9E9788}"/>
                </a:ext>
              </a:extLst>
            </p:cNvPr>
            <p:cNvSpPr txBox="1"/>
            <p:nvPr/>
          </p:nvSpPr>
          <p:spPr>
            <a:xfrm rot="16200000">
              <a:off x="11326291" y="3029798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Conclusion</a:t>
              </a:r>
            </a:p>
          </p:txBody>
        </p:sp>
        <p:pic>
          <p:nvPicPr>
            <p:cNvPr id="165" name="Picture 164">
              <a:extLst>
                <a:ext uri="{FF2B5EF4-FFF2-40B4-BE49-F238E27FC236}">
                  <a16:creationId xmlns:a16="http://schemas.microsoft.com/office/drawing/2014/main" id="{4704558A-9D64-458D-83BB-26FD9F55D5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sp>
        <p:nvSpPr>
          <p:cNvPr id="166" name="Rounded Rectangle 6">
            <a:extLst>
              <a:ext uri="{FF2B5EF4-FFF2-40B4-BE49-F238E27FC236}">
                <a16:creationId xmlns:a16="http://schemas.microsoft.com/office/drawing/2014/main" id="{A45B3835-CA8D-4175-9331-088772FAF533}"/>
              </a:ext>
            </a:extLst>
          </p:cNvPr>
          <p:cNvSpPr/>
          <p:nvPr/>
        </p:nvSpPr>
        <p:spPr>
          <a:xfrm>
            <a:off x="3174999" y="400510"/>
            <a:ext cx="2590800" cy="38862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67" name="TextBox 8">
            <a:extLst>
              <a:ext uri="{FF2B5EF4-FFF2-40B4-BE49-F238E27FC236}">
                <a16:creationId xmlns:a16="http://schemas.microsoft.com/office/drawing/2014/main" id="{FBE56EA3-7BE0-4825-9168-983D2D693DD0}"/>
              </a:ext>
            </a:extLst>
          </p:cNvPr>
          <p:cNvSpPr txBox="1"/>
          <p:nvPr/>
        </p:nvSpPr>
        <p:spPr>
          <a:xfrm>
            <a:off x="3796272" y="545565"/>
            <a:ext cx="13482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Trainer</a:t>
            </a:r>
          </a:p>
        </p:txBody>
      </p:sp>
      <p:sp>
        <p:nvSpPr>
          <p:cNvPr id="168" name="Rounded Rectangle 9">
            <a:extLst>
              <a:ext uri="{FF2B5EF4-FFF2-40B4-BE49-F238E27FC236}">
                <a16:creationId xmlns:a16="http://schemas.microsoft.com/office/drawing/2014/main" id="{48CA7FEF-FE48-4027-A5EA-8FF97F020BC1}"/>
              </a:ext>
            </a:extLst>
          </p:cNvPr>
          <p:cNvSpPr/>
          <p:nvPr/>
        </p:nvSpPr>
        <p:spPr>
          <a:xfrm>
            <a:off x="6388099" y="2703196"/>
            <a:ext cx="2628902" cy="375429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69" name="Picture 168">
            <a:extLst>
              <a:ext uri="{FF2B5EF4-FFF2-40B4-BE49-F238E27FC236}">
                <a16:creationId xmlns:a16="http://schemas.microsoft.com/office/drawing/2014/main" id="{4E5AFC0D-79D7-46B2-9F82-CF6151DA0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3383" y="3787025"/>
            <a:ext cx="1398333" cy="235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0" name="TextBox 14">
            <a:extLst>
              <a:ext uri="{FF2B5EF4-FFF2-40B4-BE49-F238E27FC236}">
                <a16:creationId xmlns:a16="http://schemas.microsoft.com/office/drawing/2014/main" id="{EC7D160A-9207-42E6-8B55-4779F0B7DCC5}"/>
              </a:ext>
            </a:extLst>
          </p:cNvPr>
          <p:cNvSpPr txBox="1"/>
          <p:nvPr/>
        </p:nvSpPr>
        <p:spPr>
          <a:xfrm>
            <a:off x="6881363" y="2974951"/>
            <a:ext cx="16423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Detector</a:t>
            </a:r>
          </a:p>
        </p:txBody>
      </p:sp>
      <p:pic>
        <p:nvPicPr>
          <p:cNvPr id="171" name="Picture 170">
            <a:extLst>
              <a:ext uri="{FF2B5EF4-FFF2-40B4-BE49-F238E27FC236}">
                <a16:creationId xmlns:a16="http://schemas.microsoft.com/office/drawing/2014/main" id="{3BA1D909-F264-4315-B275-6B7F45292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617" y="1524478"/>
            <a:ext cx="1623478" cy="2262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3" name="Picture 172">
            <a:extLst>
              <a:ext uri="{FF2B5EF4-FFF2-40B4-BE49-F238E27FC236}">
                <a16:creationId xmlns:a16="http://schemas.microsoft.com/office/drawing/2014/main" id="{254382AD-5E61-470C-9A93-5008F76F599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7" t="27064" r="8787" b="23979"/>
          <a:stretch/>
        </p:blipFill>
        <p:spPr>
          <a:xfrm>
            <a:off x="9724872" y="88614"/>
            <a:ext cx="787334" cy="80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9595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5D3F4B6C-CE0D-4816-AFDE-74C61CAB93F6}"/>
              </a:ext>
            </a:extLst>
          </p:cNvPr>
          <p:cNvGrpSpPr/>
          <p:nvPr/>
        </p:nvGrpSpPr>
        <p:grpSpPr>
          <a:xfrm>
            <a:off x="0" y="-22282"/>
            <a:ext cx="12292219" cy="6858000"/>
            <a:chOff x="1" y="0"/>
            <a:chExt cx="12292219" cy="6858000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61342481-A160-4449-B772-EFC86AFC8225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BD1D479D-9879-4C53-A7B3-5EC6344219A2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810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5D046C8-2E16-4EE6-B757-9DFD140C23FB}"/>
                </a:ext>
              </a:extLst>
            </p:cNvPr>
            <p:cNvSpPr txBox="1"/>
            <p:nvPr/>
          </p:nvSpPr>
          <p:spPr>
            <a:xfrm rot="16200000">
              <a:off x="11270017" y="3042470"/>
              <a:ext cx="15827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Introduction</a:t>
              </a:r>
            </a:p>
          </p:txBody>
        </p:sp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6222C57C-5124-49A3-AF92-3E5555C4B6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E0626063-D02C-4D08-9736-87D819686F12}"/>
              </a:ext>
            </a:extLst>
          </p:cNvPr>
          <p:cNvGrpSpPr/>
          <p:nvPr/>
        </p:nvGrpSpPr>
        <p:grpSpPr>
          <a:xfrm>
            <a:off x="-274074" y="-11200"/>
            <a:ext cx="12276999" cy="6858000"/>
            <a:chOff x="1" y="0"/>
            <a:chExt cx="12276999" cy="6858000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FD5EDB0F-FA2E-4DF8-A057-F9AF116EE871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A67D433-BEBE-43C6-ACA0-26F0EC076B2E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21824C5-01B8-49E3-BD4E-A4EBC071FAED}"/>
                </a:ext>
              </a:extLst>
            </p:cNvPr>
            <p:cNvSpPr txBox="1"/>
            <p:nvPr/>
          </p:nvSpPr>
          <p:spPr>
            <a:xfrm rot="16200000">
              <a:off x="10835612" y="3220332"/>
              <a:ext cx="24211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Problem Definition</a:t>
              </a:r>
            </a:p>
          </p:txBody>
        </p:sp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041BC800-79A5-4459-A5CD-5886C7AD70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3A0CB7AC-D52D-4295-AFC7-9B97F8413CC5}"/>
              </a:ext>
            </a:extLst>
          </p:cNvPr>
          <p:cNvGrpSpPr/>
          <p:nvPr/>
        </p:nvGrpSpPr>
        <p:grpSpPr>
          <a:xfrm>
            <a:off x="-604974" y="-11318"/>
            <a:ext cx="12298491" cy="6858000"/>
            <a:chOff x="1" y="0"/>
            <a:chExt cx="12298491" cy="6858000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AB7F6C24-24C9-4650-B5F6-39A39CC67D78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523E98B-847C-4D27-88B0-8948FE4C37D9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744E303-B345-4CC3-8A20-E2A8ECE9B7F4}"/>
                </a:ext>
              </a:extLst>
            </p:cNvPr>
            <p:cNvSpPr txBox="1"/>
            <p:nvPr/>
          </p:nvSpPr>
          <p:spPr>
            <a:xfrm rot="16200000">
              <a:off x="11159398" y="3029795"/>
              <a:ext cx="18165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latin typeface="Tw Cen MT" panose="020B0602020104020603" pitchFamily="34" charset="0"/>
                </a:rPr>
                <a:t>Haarcascade</a:t>
              </a:r>
              <a:endParaRPr lang="en-US" sz="2400" dirty="0">
                <a:latin typeface="Tw Cen MT" panose="020B0602020104020603" pitchFamily="34" charset="0"/>
              </a:endParaRPr>
            </a:p>
          </p:txBody>
        </p:sp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4898EF36-789A-4375-BE1F-55B7E6903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20589525-4EA7-420D-94BA-3E72A2AA7D09}"/>
              </a:ext>
            </a:extLst>
          </p:cNvPr>
          <p:cNvGrpSpPr/>
          <p:nvPr/>
        </p:nvGrpSpPr>
        <p:grpSpPr>
          <a:xfrm>
            <a:off x="-899458" y="-11436"/>
            <a:ext cx="12251645" cy="6858000"/>
            <a:chOff x="1" y="0"/>
            <a:chExt cx="12251645" cy="6858000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1FA1B548-43ED-492F-9C43-3E824D87A2F7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8AED72D5-27EA-4CC7-9E9D-F66445CD1430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649C868-1F28-421A-B945-F5DED0D34D03}"/>
                </a:ext>
              </a:extLst>
            </p:cNvPr>
            <p:cNvSpPr txBox="1"/>
            <p:nvPr/>
          </p:nvSpPr>
          <p:spPr>
            <a:xfrm rot="16200000">
              <a:off x="11234381" y="3050833"/>
              <a:ext cx="1572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Application</a:t>
              </a:r>
            </a:p>
          </p:txBody>
        </p:sp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80E7A146-DDA3-4C14-BDB1-662C419E6F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386FB75-F3EC-4A81-821A-B12C1C2BC30A}"/>
              </a:ext>
            </a:extLst>
          </p:cNvPr>
          <p:cNvGrpSpPr/>
          <p:nvPr/>
        </p:nvGrpSpPr>
        <p:grpSpPr>
          <a:xfrm>
            <a:off x="-1214449" y="-11554"/>
            <a:ext cx="12300160" cy="6858000"/>
            <a:chOff x="1" y="0"/>
            <a:chExt cx="12300160" cy="6858000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3E024DB1-4B8F-4D92-90F1-F220D4B40951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44316195-B15D-4685-8EA8-29DB139C0F3A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E820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19238985-D8C3-447D-ADC7-356741D0F625}"/>
                </a:ext>
              </a:extLst>
            </p:cNvPr>
            <p:cNvSpPr txBox="1"/>
            <p:nvPr/>
          </p:nvSpPr>
          <p:spPr>
            <a:xfrm rot="16200000">
              <a:off x="11102462" y="3029795"/>
              <a:ext cx="19337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Libraries Used</a:t>
              </a:r>
            </a:p>
          </p:txBody>
        </p:sp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0026B8C4-B989-4F5B-875D-4895FAB674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453EBC2A-755C-49BC-A719-A0B28AB0CD21}"/>
              </a:ext>
            </a:extLst>
          </p:cNvPr>
          <p:cNvGrpSpPr/>
          <p:nvPr/>
        </p:nvGrpSpPr>
        <p:grpSpPr>
          <a:xfrm>
            <a:off x="-1508774" y="0"/>
            <a:ext cx="12276229" cy="6858000"/>
            <a:chOff x="1" y="0"/>
            <a:chExt cx="12276229" cy="6858000"/>
          </a:xfrm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7920F6D0-448B-4BB2-9783-48DEC0B79DCE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342DF016-753C-4651-A69D-769DBB5D7435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9EAE5BB9-9786-4D44-A31A-381E3B45E2BD}"/>
                </a:ext>
              </a:extLst>
            </p:cNvPr>
            <p:cNvSpPr txBox="1"/>
            <p:nvPr/>
          </p:nvSpPr>
          <p:spPr>
            <a:xfrm rot="16200000">
              <a:off x="11003285" y="3029795"/>
              <a:ext cx="20842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System Function</a:t>
              </a:r>
            </a:p>
          </p:txBody>
        </p:sp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id="{4E95FFBF-3194-4691-B333-001B0FCA2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CCE2AE98-EECB-4386-BCA3-1A7235CDF6F7}"/>
              </a:ext>
            </a:extLst>
          </p:cNvPr>
          <p:cNvGrpSpPr/>
          <p:nvPr/>
        </p:nvGrpSpPr>
        <p:grpSpPr>
          <a:xfrm>
            <a:off x="-9545430" y="22223"/>
            <a:ext cx="12288698" cy="6858000"/>
            <a:chOff x="1" y="0"/>
            <a:chExt cx="12288698" cy="6858000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21F28B1D-DC7E-4130-8EBB-C23608DA2D7E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CED756E-BA93-42B8-BD3D-003B512121FB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D9364BBC-EBBB-4EB7-B04B-E36D8E411845}"/>
                </a:ext>
              </a:extLst>
            </p:cNvPr>
            <p:cNvSpPr txBox="1"/>
            <p:nvPr/>
          </p:nvSpPr>
          <p:spPr>
            <a:xfrm rot="16200000">
              <a:off x="11338760" y="3005757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Limitations</a:t>
              </a:r>
            </a:p>
          </p:txBody>
        </p:sp>
        <p:pic>
          <p:nvPicPr>
            <p:cNvPr id="115" name="Picture 114">
              <a:extLst>
                <a:ext uri="{FF2B5EF4-FFF2-40B4-BE49-F238E27FC236}">
                  <a16:creationId xmlns:a16="http://schemas.microsoft.com/office/drawing/2014/main" id="{C7CB0639-68EB-40A8-B597-4906EC112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961231A1-B525-4758-8681-77CA375EAB9B}"/>
              </a:ext>
            </a:extLst>
          </p:cNvPr>
          <p:cNvGrpSpPr/>
          <p:nvPr/>
        </p:nvGrpSpPr>
        <p:grpSpPr>
          <a:xfrm>
            <a:off x="-9843710" y="22252"/>
            <a:ext cx="12251559" cy="6858000"/>
            <a:chOff x="1" y="0"/>
            <a:chExt cx="12251559" cy="6858000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56E6DFA0-907D-4542-86EC-8FBF5363E7E9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7FB4BC3F-A918-4152-BA5F-6F36609FF4CF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50011415-7901-4E60-846B-6651F5CFA0EB}"/>
                </a:ext>
              </a:extLst>
            </p:cNvPr>
            <p:cNvSpPr txBox="1"/>
            <p:nvPr/>
          </p:nvSpPr>
          <p:spPr>
            <a:xfrm rot="16200000">
              <a:off x="11138916" y="3029793"/>
              <a:ext cx="17636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Future Scope</a:t>
              </a:r>
            </a:p>
          </p:txBody>
        </p:sp>
        <p:pic>
          <p:nvPicPr>
            <p:cNvPr id="120" name="Picture 119">
              <a:extLst>
                <a:ext uri="{FF2B5EF4-FFF2-40B4-BE49-F238E27FC236}">
                  <a16:creationId xmlns:a16="http://schemas.microsoft.com/office/drawing/2014/main" id="{1CE0DF5A-46B0-4DB8-95E7-84DEA4ACC1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53344652-6FF4-435D-9038-B0A2CCD1EF41}"/>
              </a:ext>
            </a:extLst>
          </p:cNvPr>
          <p:cNvGrpSpPr/>
          <p:nvPr/>
        </p:nvGrpSpPr>
        <p:grpSpPr>
          <a:xfrm>
            <a:off x="-10129395" y="22266"/>
            <a:ext cx="12299832" cy="6858000"/>
            <a:chOff x="1" y="0"/>
            <a:chExt cx="12299832" cy="6858000"/>
          </a:xfrm>
        </p:grpSpPr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F76E4E45-1723-4508-ADDC-2BFE38F1732A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10BB3D88-00D2-472A-900C-1D3D065F3E82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E811F805-0787-46E7-8E32-6F92C0C17458}"/>
                </a:ext>
              </a:extLst>
            </p:cNvPr>
            <p:cNvSpPr txBox="1"/>
            <p:nvPr/>
          </p:nvSpPr>
          <p:spPr>
            <a:xfrm rot="16200000">
              <a:off x="11373939" y="3005758"/>
              <a:ext cx="13901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Database</a:t>
              </a:r>
            </a:p>
          </p:txBody>
        </p:sp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id="{6626CC2B-04D9-4AE4-A852-E128C296C7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77345A36-6918-4A79-A31E-CB02852C4037}"/>
              </a:ext>
            </a:extLst>
          </p:cNvPr>
          <p:cNvGrpSpPr/>
          <p:nvPr/>
        </p:nvGrpSpPr>
        <p:grpSpPr>
          <a:xfrm>
            <a:off x="-10438960" y="22274"/>
            <a:ext cx="12324554" cy="6858000"/>
            <a:chOff x="1" y="0"/>
            <a:chExt cx="12324554" cy="6858000"/>
          </a:xfrm>
        </p:grpSpPr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CDB75926-4D9A-4245-AACE-6F03BD90673F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0D1DDB98-F26E-4935-9405-05E10D76F6DB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A2690126-D8DD-4CC3-A018-A58B64BF6B19}"/>
                </a:ext>
              </a:extLst>
            </p:cNvPr>
            <p:cNvSpPr txBox="1"/>
            <p:nvPr/>
          </p:nvSpPr>
          <p:spPr>
            <a:xfrm rot="16200000">
              <a:off x="11482113" y="3005761"/>
              <a:ext cx="12232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Features</a:t>
              </a:r>
            </a:p>
          </p:txBody>
        </p:sp>
        <p:pic>
          <p:nvPicPr>
            <p:cNvPr id="130" name="Picture 129">
              <a:extLst>
                <a:ext uri="{FF2B5EF4-FFF2-40B4-BE49-F238E27FC236}">
                  <a16:creationId xmlns:a16="http://schemas.microsoft.com/office/drawing/2014/main" id="{F22F2BC7-EE55-4100-89DC-40FDF354A9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3E89CA5F-FF91-46F4-9FB3-7CE356410450}"/>
              </a:ext>
            </a:extLst>
          </p:cNvPr>
          <p:cNvGrpSpPr/>
          <p:nvPr/>
        </p:nvGrpSpPr>
        <p:grpSpPr>
          <a:xfrm>
            <a:off x="-10623755" y="22282"/>
            <a:ext cx="12276229" cy="6858000"/>
            <a:chOff x="1" y="0"/>
            <a:chExt cx="12276229" cy="6858000"/>
          </a:xfrm>
        </p:grpSpPr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82DF154D-CC28-487F-AB0D-373B7D7498D7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F3CA827-A921-4C4E-A045-EA522BE851BD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99ED59EE-856F-42EB-A50B-6838EDAD22AF}"/>
                </a:ext>
              </a:extLst>
            </p:cNvPr>
            <p:cNvSpPr txBox="1"/>
            <p:nvPr/>
          </p:nvSpPr>
          <p:spPr>
            <a:xfrm rot="16200000">
              <a:off x="11326291" y="3029798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Conclusion</a:t>
              </a:r>
            </a:p>
          </p:txBody>
        </p:sp>
        <p:pic>
          <p:nvPicPr>
            <p:cNvPr id="135" name="Picture 134">
              <a:extLst>
                <a:ext uri="{FF2B5EF4-FFF2-40B4-BE49-F238E27FC236}">
                  <a16:creationId xmlns:a16="http://schemas.microsoft.com/office/drawing/2014/main" id="{C158562C-0B46-4AD8-AC87-0F7457F834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pic>
        <p:nvPicPr>
          <p:cNvPr id="136" name="Picture 135">
            <a:extLst>
              <a:ext uri="{FF2B5EF4-FFF2-40B4-BE49-F238E27FC236}">
                <a16:creationId xmlns:a16="http://schemas.microsoft.com/office/drawing/2014/main" id="{8CCD967B-DFAE-4B2A-9CE3-A5D0B356E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679" y="611486"/>
            <a:ext cx="3833655" cy="5342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2006A50D-92C8-49FD-96AD-34C9F398BC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7" t="27064" r="8787" b="23979"/>
          <a:stretch/>
        </p:blipFill>
        <p:spPr>
          <a:xfrm>
            <a:off x="9766746" y="180704"/>
            <a:ext cx="787334" cy="80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2394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D5788C56-5048-484B-B9CB-0743BF34A478}"/>
              </a:ext>
            </a:extLst>
          </p:cNvPr>
          <p:cNvGrpSpPr/>
          <p:nvPr/>
        </p:nvGrpSpPr>
        <p:grpSpPr>
          <a:xfrm>
            <a:off x="0" y="-22282"/>
            <a:ext cx="12292219" cy="6858000"/>
            <a:chOff x="1" y="0"/>
            <a:chExt cx="12292219" cy="6858000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B93E5AC0-F58A-4ECB-937E-98E07DDC0CDD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38B7CCCE-0FF6-48B6-B5DA-C763C9573528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810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430F7CD5-BAE6-48E7-B03C-6E8490AFD584}"/>
                </a:ext>
              </a:extLst>
            </p:cNvPr>
            <p:cNvSpPr txBox="1"/>
            <p:nvPr/>
          </p:nvSpPr>
          <p:spPr>
            <a:xfrm rot="16200000">
              <a:off x="11270017" y="3042470"/>
              <a:ext cx="15827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Introduction</a:t>
              </a:r>
            </a:p>
          </p:txBody>
        </p:sp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1CD77101-8284-4F3C-A156-76626CC5C0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B3AD8A1B-9CDA-49B2-87E0-56BF65B3B962}"/>
              </a:ext>
            </a:extLst>
          </p:cNvPr>
          <p:cNvGrpSpPr/>
          <p:nvPr/>
        </p:nvGrpSpPr>
        <p:grpSpPr>
          <a:xfrm>
            <a:off x="-274074" y="-11200"/>
            <a:ext cx="12276999" cy="6858000"/>
            <a:chOff x="1" y="0"/>
            <a:chExt cx="12276999" cy="6858000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DE846F6A-3AB6-4608-9900-6ED637718B85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1CC923EB-99EF-4461-AB13-74AD881B2429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00DCD21-D936-4DA0-9541-575E2473BEDD}"/>
                </a:ext>
              </a:extLst>
            </p:cNvPr>
            <p:cNvSpPr txBox="1"/>
            <p:nvPr/>
          </p:nvSpPr>
          <p:spPr>
            <a:xfrm rot="16200000">
              <a:off x="10835612" y="3220332"/>
              <a:ext cx="24211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Problem Definition</a:t>
              </a:r>
            </a:p>
          </p:txBody>
        </p:sp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26B8CAB5-DAD4-45D4-83BC-CB9E060674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3B8CA9B0-84AA-4DF8-A201-7E441E4B7AE4}"/>
              </a:ext>
            </a:extLst>
          </p:cNvPr>
          <p:cNvGrpSpPr/>
          <p:nvPr/>
        </p:nvGrpSpPr>
        <p:grpSpPr>
          <a:xfrm>
            <a:off x="-604974" y="-11318"/>
            <a:ext cx="12298491" cy="6858000"/>
            <a:chOff x="1" y="0"/>
            <a:chExt cx="12298491" cy="6858000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20B45142-6B86-4762-AC06-127E810C8C16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BA756602-0579-46AB-8CF5-090FD3975EA3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49FAE10-C59C-43C0-83D4-4DA315D7FC01}"/>
                </a:ext>
              </a:extLst>
            </p:cNvPr>
            <p:cNvSpPr txBox="1"/>
            <p:nvPr/>
          </p:nvSpPr>
          <p:spPr>
            <a:xfrm rot="16200000">
              <a:off x="11159398" y="3029795"/>
              <a:ext cx="18165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latin typeface="Tw Cen MT" panose="020B0602020104020603" pitchFamily="34" charset="0"/>
                </a:rPr>
                <a:t>Haarcascade</a:t>
              </a:r>
              <a:endParaRPr lang="en-US" sz="2400" dirty="0">
                <a:latin typeface="Tw Cen MT" panose="020B0602020104020603" pitchFamily="34" charset="0"/>
              </a:endParaRPr>
            </a:p>
          </p:txBody>
        </p:sp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37FD16D5-7B09-43F5-B43A-937546C081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378ACD3-1B0B-4A53-A273-2D785BED2FD2}"/>
              </a:ext>
            </a:extLst>
          </p:cNvPr>
          <p:cNvGrpSpPr/>
          <p:nvPr/>
        </p:nvGrpSpPr>
        <p:grpSpPr>
          <a:xfrm>
            <a:off x="-899458" y="-11436"/>
            <a:ext cx="12251645" cy="6858000"/>
            <a:chOff x="1" y="0"/>
            <a:chExt cx="12251645" cy="6858000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B0A8914E-BA6D-443C-AA57-299788A0B7BD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3105D684-1F6C-463F-8AAC-52B716F2E9D9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C2CA65A6-4437-4EEA-874E-C0DDA457A8C3}"/>
                </a:ext>
              </a:extLst>
            </p:cNvPr>
            <p:cNvSpPr txBox="1"/>
            <p:nvPr/>
          </p:nvSpPr>
          <p:spPr>
            <a:xfrm rot="16200000">
              <a:off x="11234381" y="3050833"/>
              <a:ext cx="1572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Application</a:t>
              </a:r>
            </a:p>
          </p:txBody>
        </p:sp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4E435365-696F-47E7-99F2-581F5615F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C0A703DE-3CB9-42E1-96C5-372AA22AE82D}"/>
              </a:ext>
            </a:extLst>
          </p:cNvPr>
          <p:cNvGrpSpPr/>
          <p:nvPr/>
        </p:nvGrpSpPr>
        <p:grpSpPr>
          <a:xfrm>
            <a:off x="-1214449" y="-11554"/>
            <a:ext cx="12300160" cy="6858000"/>
            <a:chOff x="1" y="0"/>
            <a:chExt cx="12300160" cy="6858000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FF8392A0-F029-4057-B084-D7BCFEE1853A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A6C4366D-856C-4C3A-B19B-8DBADDA9522E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E820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97CC0D1-DDA9-4546-BEE2-D468AA0AC535}"/>
                </a:ext>
              </a:extLst>
            </p:cNvPr>
            <p:cNvSpPr txBox="1"/>
            <p:nvPr/>
          </p:nvSpPr>
          <p:spPr>
            <a:xfrm rot="16200000">
              <a:off x="11102462" y="3029795"/>
              <a:ext cx="19337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Libraries Used</a:t>
              </a:r>
            </a:p>
          </p:txBody>
        </p:sp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480C7EA1-ABAA-45EA-9432-9C3D4FB30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367B82D6-821C-4636-9380-C99B36E01B95}"/>
              </a:ext>
            </a:extLst>
          </p:cNvPr>
          <p:cNvGrpSpPr/>
          <p:nvPr/>
        </p:nvGrpSpPr>
        <p:grpSpPr>
          <a:xfrm>
            <a:off x="-1508774" y="0"/>
            <a:ext cx="12276229" cy="6858000"/>
            <a:chOff x="1" y="0"/>
            <a:chExt cx="12276229" cy="6858000"/>
          </a:xfrm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2D16C399-7B37-46FA-A79C-069F5A9A25B6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ADCE1A72-CFEF-4898-8E08-0BC4E6A4EBF7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79285AC-BA5A-434B-BEA4-FE2807507F8B}"/>
                </a:ext>
              </a:extLst>
            </p:cNvPr>
            <p:cNvSpPr txBox="1"/>
            <p:nvPr/>
          </p:nvSpPr>
          <p:spPr>
            <a:xfrm rot="16200000">
              <a:off x="11003285" y="3029795"/>
              <a:ext cx="20842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System Function</a:t>
              </a:r>
            </a:p>
          </p:txBody>
        </p:sp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id="{7BBA9BFD-700F-471D-A364-1F80E134C3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8B75A057-FF8B-42EE-BAB2-3F4BE5F734C5}"/>
              </a:ext>
            </a:extLst>
          </p:cNvPr>
          <p:cNvGrpSpPr/>
          <p:nvPr/>
        </p:nvGrpSpPr>
        <p:grpSpPr>
          <a:xfrm>
            <a:off x="-9545430" y="22223"/>
            <a:ext cx="12288698" cy="6858000"/>
            <a:chOff x="1" y="0"/>
            <a:chExt cx="12288698" cy="6858000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9AB077EC-7150-4930-886D-42A79B7A0123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69C8DC7-BFE0-409D-B024-0469ADDE5266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6B8A844F-FF04-4FED-80A2-4E06441844B7}"/>
                </a:ext>
              </a:extLst>
            </p:cNvPr>
            <p:cNvSpPr txBox="1"/>
            <p:nvPr/>
          </p:nvSpPr>
          <p:spPr>
            <a:xfrm rot="16200000">
              <a:off x="11338760" y="3005757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Limitations</a:t>
              </a:r>
            </a:p>
          </p:txBody>
        </p:sp>
        <p:pic>
          <p:nvPicPr>
            <p:cNvPr id="115" name="Picture 114">
              <a:extLst>
                <a:ext uri="{FF2B5EF4-FFF2-40B4-BE49-F238E27FC236}">
                  <a16:creationId xmlns:a16="http://schemas.microsoft.com/office/drawing/2014/main" id="{74ECA25B-CBCB-4688-A555-B517C0F6C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AFA5F36D-2BE4-4D95-99C4-EF847449578F}"/>
              </a:ext>
            </a:extLst>
          </p:cNvPr>
          <p:cNvGrpSpPr/>
          <p:nvPr/>
        </p:nvGrpSpPr>
        <p:grpSpPr>
          <a:xfrm>
            <a:off x="-9843710" y="22252"/>
            <a:ext cx="12251559" cy="6858000"/>
            <a:chOff x="1" y="0"/>
            <a:chExt cx="12251559" cy="6858000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D2C617DB-5791-466B-AAC7-0AD50E6FBB89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DB068579-D73B-4580-AA9D-9EE7C63EFBF8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67F704A7-CC59-4450-9B34-6EC4D130849B}"/>
                </a:ext>
              </a:extLst>
            </p:cNvPr>
            <p:cNvSpPr txBox="1"/>
            <p:nvPr/>
          </p:nvSpPr>
          <p:spPr>
            <a:xfrm rot="16200000">
              <a:off x="11138916" y="3029793"/>
              <a:ext cx="17636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Future Scope</a:t>
              </a:r>
            </a:p>
          </p:txBody>
        </p:sp>
        <p:pic>
          <p:nvPicPr>
            <p:cNvPr id="120" name="Picture 119">
              <a:extLst>
                <a:ext uri="{FF2B5EF4-FFF2-40B4-BE49-F238E27FC236}">
                  <a16:creationId xmlns:a16="http://schemas.microsoft.com/office/drawing/2014/main" id="{077E97F9-B138-4AE0-BB74-B473EB56D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2323811A-4DA5-45B4-8FCB-A26CAF147C63}"/>
              </a:ext>
            </a:extLst>
          </p:cNvPr>
          <p:cNvGrpSpPr/>
          <p:nvPr/>
        </p:nvGrpSpPr>
        <p:grpSpPr>
          <a:xfrm>
            <a:off x="-10129395" y="22266"/>
            <a:ext cx="12299832" cy="6858000"/>
            <a:chOff x="1" y="0"/>
            <a:chExt cx="12299832" cy="6858000"/>
          </a:xfrm>
        </p:grpSpPr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E4A771C1-59D0-42B5-B0F0-6C50A543EFBB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B70B3C92-325F-4164-811F-8B338481414E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1DA6CFF0-45DC-4D77-8AF9-AD3C60AC2FD3}"/>
                </a:ext>
              </a:extLst>
            </p:cNvPr>
            <p:cNvSpPr txBox="1"/>
            <p:nvPr/>
          </p:nvSpPr>
          <p:spPr>
            <a:xfrm rot="16200000">
              <a:off x="11373939" y="3005758"/>
              <a:ext cx="13901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Database</a:t>
              </a:r>
            </a:p>
          </p:txBody>
        </p:sp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id="{9768AD5C-CE56-414D-9B10-4A111C13A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5C589B11-34F2-42B0-AA8E-5B490EB5A6D5}"/>
              </a:ext>
            </a:extLst>
          </p:cNvPr>
          <p:cNvGrpSpPr/>
          <p:nvPr/>
        </p:nvGrpSpPr>
        <p:grpSpPr>
          <a:xfrm>
            <a:off x="-10438960" y="22274"/>
            <a:ext cx="12324554" cy="6858000"/>
            <a:chOff x="1" y="0"/>
            <a:chExt cx="12324554" cy="6858000"/>
          </a:xfrm>
        </p:grpSpPr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BAE3BE09-7CC9-465B-9F37-6E134289A0A0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9C326EEB-C66F-4592-B24A-FA9C67B5020B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88860861-5362-4316-9F3D-F05D759B5111}"/>
                </a:ext>
              </a:extLst>
            </p:cNvPr>
            <p:cNvSpPr txBox="1"/>
            <p:nvPr/>
          </p:nvSpPr>
          <p:spPr>
            <a:xfrm rot="16200000">
              <a:off x="11482113" y="3005761"/>
              <a:ext cx="12232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Features</a:t>
              </a:r>
            </a:p>
          </p:txBody>
        </p:sp>
        <p:pic>
          <p:nvPicPr>
            <p:cNvPr id="130" name="Picture 129">
              <a:extLst>
                <a:ext uri="{FF2B5EF4-FFF2-40B4-BE49-F238E27FC236}">
                  <a16:creationId xmlns:a16="http://schemas.microsoft.com/office/drawing/2014/main" id="{0666920F-F646-47FE-B797-70014CBA5B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D80DF29F-9C5C-4130-9EFA-E3B09476C9CC}"/>
              </a:ext>
            </a:extLst>
          </p:cNvPr>
          <p:cNvGrpSpPr/>
          <p:nvPr/>
        </p:nvGrpSpPr>
        <p:grpSpPr>
          <a:xfrm>
            <a:off x="-10623755" y="22282"/>
            <a:ext cx="12276229" cy="6858000"/>
            <a:chOff x="1" y="0"/>
            <a:chExt cx="12276229" cy="6858000"/>
          </a:xfrm>
        </p:grpSpPr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223B93A4-98B5-486E-85B3-F72A95BAA92B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1D024F99-50C3-49B3-B7CC-3736726E8D73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88945051-F7FF-466B-8FC1-C2B728328A91}"/>
                </a:ext>
              </a:extLst>
            </p:cNvPr>
            <p:cNvSpPr txBox="1"/>
            <p:nvPr/>
          </p:nvSpPr>
          <p:spPr>
            <a:xfrm rot="16200000">
              <a:off x="11326291" y="3029798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Conclusion</a:t>
              </a:r>
            </a:p>
          </p:txBody>
        </p:sp>
        <p:pic>
          <p:nvPicPr>
            <p:cNvPr id="135" name="Picture 134">
              <a:extLst>
                <a:ext uri="{FF2B5EF4-FFF2-40B4-BE49-F238E27FC236}">
                  <a16:creationId xmlns:a16="http://schemas.microsoft.com/office/drawing/2014/main" id="{BAA59E2F-27C1-44C2-A238-217A85E234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sp>
        <p:nvSpPr>
          <p:cNvPr id="136" name="Rounded Rectangle 6">
            <a:extLst>
              <a:ext uri="{FF2B5EF4-FFF2-40B4-BE49-F238E27FC236}">
                <a16:creationId xmlns:a16="http://schemas.microsoft.com/office/drawing/2014/main" id="{A2999040-0C4A-4155-B443-477EFBEAD1EE}"/>
              </a:ext>
            </a:extLst>
          </p:cNvPr>
          <p:cNvSpPr/>
          <p:nvPr/>
        </p:nvSpPr>
        <p:spPr>
          <a:xfrm>
            <a:off x="3174999" y="400510"/>
            <a:ext cx="2590800" cy="38862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37" name="TextBox 8">
            <a:extLst>
              <a:ext uri="{FF2B5EF4-FFF2-40B4-BE49-F238E27FC236}">
                <a16:creationId xmlns:a16="http://schemas.microsoft.com/office/drawing/2014/main" id="{E3DAE784-84B0-43E7-8E2C-AABBE0AE17DD}"/>
              </a:ext>
            </a:extLst>
          </p:cNvPr>
          <p:cNvSpPr txBox="1"/>
          <p:nvPr/>
        </p:nvSpPr>
        <p:spPr>
          <a:xfrm>
            <a:off x="3796272" y="545565"/>
            <a:ext cx="13482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Trainer</a:t>
            </a:r>
          </a:p>
        </p:txBody>
      </p:sp>
      <p:sp>
        <p:nvSpPr>
          <p:cNvPr id="138" name="Rounded Rectangle 9">
            <a:extLst>
              <a:ext uri="{FF2B5EF4-FFF2-40B4-BE49-F238E27FC236}">
                <a16:creationId xmlns:a16="http://schemas.microsoft.com/office/drawing/2014/main" id="{C8AB173F-72B3-4005-984B-0D1BD58D0E1F}"/>
              </a:ext>
            </a:extLst>
          </p:cNvPr>
          <p:cNvSpPr/>
          <p:nvPr/>
        </p:nvSpPr>
        <p:spPr>
          <a:xfrm>
            <a:off x="6388099" y="2703196"/>
            <a:ext cx="2628902" cy="375429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39" name="Picture 138">
            <a:extLst>
              <a:ext uri="{FF2B5EF4-FFF2-40B4-BE49-F238E27FC236}">
                <a16:creationId xmlns:a16="http://schemas.microsoft.com/office/drawing/2014/main" id="{A5FC6CC9-FE01-4E9B-ADA6-2EAAE3DC7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3383" y="3787025"/>
            <a:ext cx="1398333" cy="235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0" name="TextBox 14">
            <a:extLst>
              <a:ext uri="{FF2B5EF4-FFF2-40B4-BE49-F238E27FC236}">
                <a16:creationId xmlns:a16="http://schemas.microsoft.com/office/drawing/2014/main" id="{BCC52F24-FD66-4D93-A4DA-5FB174E6F02A}"/>
              </a:ext>
            </a:extLst>
          </p:cNvPr>
          <p:cNvSpPr txBox="1"/>
          <p:nvPr/>
        </p:nvSpPr>
        <p:spPr>
          <a:xfrm>
            <a:off x="6881363" y="2974951"/>
            <a:ext cx="16423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Detector</a:t>
            </a:r>
          </a:p>
        </p:txBody>
      </p:sp>
      <p:pic>
        <p:nvPicPr>
          <p:cNvPr id="141" name="Picture 14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67347A3-D773-40CE-BB50-BAB468BFA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617" y="1524478"/>
            <a:ext cx="1623478" cy="2262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" name="Picture 142">
            <a:extLst>
              <a:ext uri="{FF2B5EF4-FFF2-40B4-BE49-F238E27FC236}">
                <a16:creationId xmlns:a16="http://schemas.microsoft.com/office/drawing/2014/main" id="{08A8DBD2-DB48-4740-AE9B-DE9A99E36CD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7" t="27064" r="8787" b="23979"/>
          <a:stretch/>
        </p:blipFill>
        <p:spPr>
          <a:xfrm>
            <a:off x="9802312" y="32932"/>
            <a:ext cx="787334" cy="80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0638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9DC4032F-866C-4721-8C71-D72CA47E4DE1}"/>
              </a:ext>
            </a:extLst>
          </p:cNvPr>
          <p:cNvGrpSpPr/>
          <p:nvPr/>
        </p:nvGrpSpPr>
        <p:grpSpPr>
          <a:xfrm>
            <a:off x="0" y="-22282"/>
            <a:ext cx="12292219" cy="6858000"/>
            <a:chOff x="1" y="0"/>
            <a:chExt cx="12292219" cy="6858000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417A2F1F-BED9-4BF4-9644-A8D432E11E5B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9464AB0A-B11A-4BFE-A684-5E392EB33922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810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4A25934-465A-4FD6-8975-EAD17AEF0426}"/>
                </a:ext>
              </a:extLst>
            </p:cNvPr>
            <p:cNvSpPr txBox="1"/>
            <p:nvPr/>
          </p:nvSpPr>
          <p:spPr>
            <a:xfrm rot="16200000">
              <a:off x="11270017" y="3042470"/>
              <a:ext cx="15827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Introduction</a:t>
              </a:r>
            </a:p>
          </p:txBody>
        </p:sp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B4924330-3A80-41AC-9FC5-18EF4BE26D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81645FE-7678-42C3-9131-771C99CA7A9A}"/>
              </a:ext>
            </a:extLst>
          </p:cNvPr>
          <p:cNvGrpSpPr/>
          <p:nvPr/>
        </p:nvGrpSpPr>
        <p:grpSpPr>
          <a:xfrm>
            <a:off x="-274074" y="-11200"/>
            <a:ext cx="12276999" cy="6858000"/>
            <a:chOff x="1" y="0"/>
            <a:chExt cx="12276999" cy="6858000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95294BB4-BE49-4B1F-BDA0-F2EB66D61676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2AC1BA0-CD54-453C-8958-CD23AA214D88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09EEDB7-AE98-43B3-A4CF-0F95B7322FC5}"/>
                </a:ext>
              </a:extLst>
            </p:cNvPr>
            <p:cNvSpPr txBox="1"/>
            <p:nvPr/>
          </p:nvSpPr>
          <p:spPr>
            <a:xfrm rot="16200000">
              <a:off x="10835612" y="3220332"/>
              <a:ext cx="24211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Problem Definition</a:t>
              </a:r>
            </a:p>
          </p:txBody>
        </p:sp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15172171-BF06-4DBB-9958-26684AA66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9DABA6B-8577-4D47-8A18-9FC464AA5506}"/>
              </a:ext>
            </a:extLst>
          </p:cNvPr>
          <p:cNvGrpSpPr/>
          <p:nvPr/>
        </p:nvGrpSpPr>
        <p:grpSpPr>
          <a:xfrm>
            <a:off x="-604974" y="-11318"/>
            <a:ext cx="12298491" cy="6858000"/>
            <a:chOff x="1" y="0"/>
            <a:chExt cx="12298491" cy="6858000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6FAFD221-3516-444D-975A-D50B2E4C7093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D4F44EFC-149F-424A-BD0F-9C7EF2B781EE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CAABC9D-358E-42B2-9314-42B7318D2E0B}"/>
                </a:ext>
              </a:extLst>
            </p:cNvPr>
            <p:cNvSpPr txBox="1"/>
            <p:nvPr/>
          </p:nvSpPr>
          <p:spPr>
            <a:xfrm rot="16200000">
              <a:off x="11159398" y="3029795"/>
              <a:ext cx="18165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latin typeface="Tw Cen MT" panose="020B0602020104020603" pitchFamily="34" charset="0"/>
                </a:rPr>
                <a:t>Haarcascade</a:t>
              </a:r>
              <a:endParaRPr lang="en-US" sz="2400" dirty="0">
                <a:latin typeface="Tw Cen MT" panose="020B0602020104020603" pitchFamily="34" charset="0"/>
              </a:endParaRPr>
            </a:p>
          </p:txBody>
        </p:sp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E17B7595-73ED-4FE7-A329-855C9C90D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CFFBFE3D-5B98-411A-9EBD-85011295365A}"/>
              </a:ext>
            </a:extLst>
          </p:cNvPr>
          <p:cNvGrpSpPr/>
          <p:nvPr/>
        </p:nvGrpSpPr>
        <p:grpSpPr>
          <a:xfrm>
            <a:off x="-899458" y="-11436"/>
            <a:ext cx="12251645" cy="6858000"/>
            <a:chOff x="1" y="0"/>
            <a:chExt cx="12251645" cy="6858000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D62E42B8-0C7C-4E56-924D-810F37A2DBAE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E1285D6D-08AA-4E0B-A53E-51051C52E6E9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C0F6E92A-0329-4D24-8AC0-AA740BD9D5BB}"/>
                </a:ext>
              </a:extLst>
            </p:cNvPr>
            <p:cNvSpPr txBox="1"/>
            <p:nvPr/>
          </p:nvSpPr>
          <p:spPr>
            <a:xfrm rot="16200000">
              <a:off x="11234381" y="3050833"/>
              <a:ext cx="1572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Application</a:t>
              </a:r>
            </a:p>
          </p:txBody>
        </p:sp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07C03AAC-4D25-4000-B8B6-F7BBEA1594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F5DD35F4-D39B-41FB-8C79-2E38FDAC9B96}"/>
              </a:ext>
            </a:extLst>
          </p:cNvPr>
          <p:cNvGrpSpPr/>
          <p:nvPr/>
        </p:nvGrpSpPr>
        <p:grpSpPr>
          <a:xfrm>
            <a:off x="-1214449" y="-11554"/>
            <a:ext cx="12300160" cy="6858000"/>
            <a:chOff x="1" y="0"/>
            <a:chExt cx="12300160" cy="6858000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BD158A1C-01EF-41F1-985C-2F72376BF708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BC240B7-95B5-4D60-BD20-5DD2AF3DF56A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E820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3DF33D4B-299A-4A2E-945F-F5C5401ADD2A}"/>
                </a:ext>
              </a:extLst>
            </p:cNvPr>
            <p:cNvSpPr txBox="1"/>
            <p:nvPr/>
          </p:nvSpPr>
          <p:spPr>
            <a:xfrm rot="16200000">
              <a:off x="11102462" y="3029795"/>
              <a:ext cx="19337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Libraries Used</a:t>
              </a:r>
            </a:p>
          </p:txBody>
        </p:sp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C1FEC35C-89A6-477A-8835-8452E7972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ADCB555E-BF7C-4FCA-A3B9-D8D4700B4888}"/>
              </a:ext>
            </a:extLst>
          </p:cNvPr>
          <p:cNvGrpSpPr/>
          <p:nvPr/>
        </p:nvGrpSpPr>
        <p:grpSpPr>
          <a:xfrm>
            <a:off x="-1508774" y="0"/>
            <a:ext cx="12276229" cy="6858000"/>
            <a:chOff x="1" y="0"/>
            <a:chExt cx="12276229" cy="6858000"/>
          </a:xfrm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90ED2174-A475-4C1D-B855-C59A11D0256C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0117BE65-9E86-4D17-9C50-E0786EC00F41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2D8C19F8-DAC0-4AB8-BBEC-D9DCBFFE66A8}"/>
                </a:ext>
              </a:extLst>
            </p:cNvPr>
            <p:cNvSpPr txBox="1"/>
            <p:nvPr/>
          </p:nvSpPr>
          <p:spPr>
            <a:xfrm rot="16200000">
              <a:off x="11003285" y="3029795"/>
              <a:ext cx="20842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System Function</a:t>
              </a:r>
            </a:p>
          </p:txBody>
        </p:sp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id="{04167085-E0FD-4692-8478-47A4E2B199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761C04EF-F3C9-4FB3-BCCC-4B8706B71C23}"/>
              </a:ext>
            </a:extLst>
          </p:cNvPr>
          <p:cNvGrpSpPr/>
          <p:nvPr/>
        </p:nvGrpSpPr>
        <p:grpSpPr>
          <a:xfrm>
            <a:off x="-9545430" y="22223"/>
            <a:ext cx="12288698" cy="6858000"/>
            <a:chOff x="1" y="0"/>
            <a:chExt cx="12288698" cy="6858000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C32C14BC-ED1C-46E5-8874-47B69094F7FF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F879B82-1C30-4821-AD8C-3190E73E993E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186CFD41-EBBC-42C2-9A42-0CB9FCCF78EA}"/>
                </a:ext>
              </a:extLst>
            </p:cNvPr>
            <p:cNvSpPr txBox="1"/>
            <p:nvPr/>
          </p:nvSpPr>
          <p:spPr>
            <a:xfrm rot="16200000">
              <a:off x="11338760" y="3005757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Limitations</a:t>
              </a:r>
            </a:p>
          </p:txBody>
        </p:sp>
        <p:pic>
          <p:nvPicPr>
            <p:cNvPr id="115" name="Picture 114">
              <a:extLst>
                <a:ext uri="{FF2B5EF4-FFF2-40B4-BE49-F238E27FC236}">
                  <a16:creationId xmlns:a16="http://schemas.microsoft.com/office/drawing/2014/main" id="{505336C7-907C-4631-AA5A-55D09B06F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0C8A60C8-4705-484C-B927-433194F76CA9}"/>
              </a:ext>
            </a:extLst>
          </p:cNvPr>
          <p:cNvGrpSpPr/>
          <p:nvPr/>
        </p:nvGrpSpPr>
        <p:grpSpPr>
          <a:xfrm>
            <a:off x="-9843710" y="22252"/>
            <a:ext cx="12251559" cy="6858000"/>
            <a:chOff x="1" y="0"/>
            <a:chExt cx="12251559" cy="6858000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8D799D01-3269-45DA-97ED-489D79C456B3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3CC834E7-3670-48A0-BE84-584716F84689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5A312443-AF66-43B3-889F-5FFC70FDFED8}"/>
                </a:ext>
              </a:extLst>
            </p:cNvPr>
            <p:cNvSpPr txBox="1"/>
            <p:nvPr/>
          </p:nvSpPr>
          <p:spPr>
            <a:xfrm rot="16200000">
              <a:off x="11138916" y="3029793"/>
              <a:ext cx="17636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Future Scope</a:t>
              </a:r>
            </a:p>
          </p:txBody>
        </p:sp>
        <p:pic>
          <p:nvPicPr>
            <p:cNvPr id="120" name="Picture 119">
              <a:extLst>
                <a:ext uri="{FF2B5EF4-FFF2-40B4-BE49-F238E27FC236}">
                  <a16:creationId xmlns:a16="http://schemas.microsoft.com/office/drawing/2014/main" id="{1891BA6B-631F-4517-9C08-A056D93A91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60514BF7-5D02-4929-AEF3-04E1AF93595A}"/>
              </a:ext>
            </a:extLst>
          </p:cNvPr>
          <p:cNvGrpSpPr/>
          <p:nvPr/>
        </p:nvGrpSpPr>
        <p:grpSpPr>
          <a:xfrm>
            <a:off x="-10129395" y="22266"/>
            <a:ext cx="12299832" cy="6858000"/>
            <a:chOff x="1" y="0"/>
            <a:chExt cx="12299832" cy="6858000"/>
          </a:xfrm>
        </p:grpSpPr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AFA50FDB-ADD6-444B-8C7B-C14D10AEB36B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3A87AEE2-D2E2-4189-8A42-FBCFA381DFF8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0E20EFF6-0E60-4876-9B1E-4F721895B295}"/>
                </a:ext>
              </a:extLst>
            </p:cNvPr>
            <p:cNvSpPr txBox="1"/>
            <p:nvPr/>
          </p:nvSpPr>
          <p:spPr>
            <a:xfrm rot="16200000">
              <a:off x="11373939" y="3005758"/>
              <a:ext cx="13901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Database</a:t>
              </a:r>
            </a:p>
          </p:txBody>
        </p:sp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id="{990FEC29-A60F-4704-A7A5-81A10AC7C8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7EF2C397-F28D-497D-8848-6E133F36F7B5}"/>
              </a:ext>
            </a:extLst>
          </p:cNvPr>
          <p:cNvGrpSpPr/>
          <p:nvPr/>
        </p:nvGrpSpPr>
        <p:grpSpPr>
          <a:xfrm>
            <a:off x="-10438960" y="22274"/>
            <a:ext cx="12324554" cy="6858000"/>
            <a:chOff x="1" y="0"/>
            <a:chExt cx="12324554" cy="6858000"/>
          </a:xfrm>
        </p:grpSpPr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E5E390E1-A598-415E-933A-56469E5B5EF5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5D93AA97-71B4-4597-933E-695083452875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F2989C2C-095D-4213-BBAD-F530B201A485}"/>
                </a:ext>
              </a:extLst>
            </p:cNvPr>
            <p:cNvSpPr txBox="1"/>
            <p:nvPr/>
          </p:nvSpPr>
          <p:spPr>
            <a:xfrm rot="16200000">
              <a:off x="11482113" y="3005761"/>
              <a:ext cx="12232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Features</a:t>
              </a:r>
            </a:p>
          </p:txBody>
        </p:sp>
        <p:pic>
          <p:nvPicPr>
            <p:cNvPr id="130" name="Picture 129">
              <a:extLst>
                <a:ext uri="{FF2B5EF4-FFF2-40B4-BE49-F238E27FC236}">
                  <a16:creationId xmlns:a16="http://schemas.microsoft.com/office/drawing/2014/main" id="{B5AB73D8-DE4B-4A26-BD60-D030C870C7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8DA9F664-658A-4156-BB49-526C6F02069B}"/>
              </a:ext>
            </a:extLst>
          </p:cNvPr>
          <p:cNvGrpSpPr/>
          <p:nvPr/>
        </p:nvGrpSpPr>
        <p:grpSpPr>
          <a:xfrm>
            <a:off x="-10623755" y="22282"/>
            <a:ext cx="12276229" cy="6858000"/>
            <a:chOff x="1" y="0"/>
            <a:chExt cx="12276229" cy="6858000"/>
          </a:xfrm>
        </p:grpSpPr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0B5ECA07-5FBF-4FD8-ABB1-06D7B79B1DF6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06B8D0A1-F189-47EC-B981-3C085369BCDF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460DF628-369C-47DA-8ACB-4713467049A6}"/>
                </a:ext>
              </a:extLst>
            </p:cNvPr>
            <p:cNvSpPr txBox="1"/>
            <p:nvPr/>
          </p:nvSpPr>
          <p:spPr>
            <a:xfrm rot="16200000">
              <a:off x="11326291" y="3029798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Conclusion</a:t>
              </a:r>
            </a:p>
          </p:txBody>
        </p:sp>
        <p:pic>
          <p:nvPicPr>
            <p:cNvPr id="135" name="Picture 134">
              <a:extLst>
                <a:ext uri="{FF2B5EF4-FFF2-40B4-BE49-F238E27FC236}">
                  <a16:creationId xmlns:a16="http://schemas.microsoft.com/office/drawing/2014/main" id="{EFE058F6-CB42-44FA-B7F7-5B74B28550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pic>
        <p:nvPicPr>
          <p:cNvPr id="136" name="Picture 13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114B3A7-61E1-4847-BA75-9EFA0CEF5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6096" y="821991"/>
            <a:ext cx="3092737" cy="5214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52BA48FD-51BC-420E-B38F-9068EBC82A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7" t="27064" r="8787" b="23979"/>
          <a:stretch/>
        </p:blipFill>
        <p:spPr>
          <a:xfrm>
            <a:off x="9724872" y="169150"/>
            <a:ext cx="787334" cy="80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578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D5788C56-5048-484B-B9CB-0743BF34A478}"/>
              </a:ext>
            </a:extLst>
          </p:cNvPr>
          <p:cNvGrpSpPr/>
          <p:nvPr/>
        </p:nvGrpSpPr>
        <p:grpSpPr>
          <a:xfrm>
            <a:off x="0" y="-22282"/>
            <a:ext cx="12292219" cy="6858000"/>
            <a:chOff x="1" y="0"/>
            <a:chExt cx="12292219" cy="6858000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B93E5AC0-F58A-4ECB-937E-98E07DDC0CDD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38B7CCCE-0FF6-48B6-B5DA-C763C9573528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810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430F7CD5-BAE6-48E7-B03C-6E8490AFD584}"/>
                </a:ext>
              </a:extLst>
            </p:cNvPr>
            <p:cNvSpPr txBox="1"/>
            <p:nvPr/>
          </p:nvSpPr>
          <p:spPr>
            <a:xfrm rot="16200000">
              <a:off x="11270017" y="3042470"/>
              <a:ext cx="15827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Introduction</a:t>
              </a:r>
            </a:p>
          </p:txBody>
        </p:sp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1CD77101-8284-4F3C-A156-76626CC5C0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B3AD8A1B-9CDA-49B2-87E0-56BF65B3B962}"/>
              </a:ext>
            </a:extLst>
          </p:cNvPr>
          <p:cNvGrpSpPr/>
          <p:nvPr/>
        </p:nvGrpSpPr>
        <p:grpSpPr>
          <a:xfrm>
            <a:off x="-274074" y="-11200"/>
            <a:ext cx="12276999" cy="6858000"/>
            <a:chOff x="1" y="0"/>
            <a:chExt cx="12276999" cy="6858000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DE846F6A-3AB6-4608-9900-6ED637718B85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1CC923EB-99EF-4461-AB13-74AD881B2429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00DCD21-D936-4DA0-9541-575E2473BEDD}"/>
                </a:ext>
              </a:extLst>
            </p:cNvPr>
            <p:cNvSpPr txBox="1"/>
            <p:nvPr/>
          </p:nvSpPr>
          <p:spPr>
            <a:xfrm rot="16200000">
              <a:off x="10835612" y="3220332"/>
              <a:ext cx="24211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Problem Definition</a:t>
              </a:r>
            </a:p>
          </p:txBody>
        </p:sp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26B8CAB5-DAD4-45D4-83BC-CB9E060674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3B8CA9B0-84AA-4DF8-A201-7E441E4B7AE4}"/>
              </a:ext>
            </a:extLst>
          </p:cNvPr>
          <p:cNvGrpSpPr/>
          <p:nvPr/>
        </p:nvGrpSpPr>
        <p:grpSpPr>
          <a:xfrm>
            <a:off x="-604974" y="-11318"/>
            <a:ext cx="12298491" cy="6858000"/>
            <a:chOff x="1" y="0"/>
            <a:chExt cx="12298491" cy="6858000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20B45142-6B86-4762-AC06-127E810C8C16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BA756602-0579-46AB-8CF5-090FD3975EA3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49FAE10-C59C-43C0-83D4-4DA315D7FC01}"/>
                </a:ext>
              </a:extLst>
            </p:cNvPr>
            <p:cNvSpPr txBox="1"/>
            <p:nvPr/>
          </p:nvSpPr>
          <p:spPr>
            <a:xfrm rot="16200000">
              <a:off x="11159398" y="3029795"/>
              <a:ext cx="18165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latin typeface="Tw Cen MT" panose="020B0602020104020603" pitchFamily="34" charset="0"/>
                </a:rPr>
                <a:t>Haarcascade</a:t>
              </a:r>
              <a:endParaRPr lang="en-US" sz="2400" dirty="0">
                <a:latin typeface="Tw Cen MT" panose="020B0602020104020603" pitchFamily="34" charset="0"/>
              </a:endParaRPr>
            </a:p>
          </p:txBody>
        </p:sp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37FD16D5-7B09-43F5-B43A-937546C081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378ACD3-1B0B-4A53-A273-2D785BED2FD2}"/>
              </a:ext>
            </a:extLst>
          </p:cNvPr>
          <p:cNvGrpSpPr/>
          <p:nvPr/>
        </p:nvGrpSpPr>
        <p:grpSpPr>
          <a:xfrm>
            <a:off x="-899458" y="-11436"/>
            <a:ext cx="12251645" cy="6858000"/>
            <a:chOff x="1" y="0"/>
            <a:chExt cx="12251645" cy="6858000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B0A8914E-BA6D-443C-AA57-299788A0B7BD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3105D684-1F6C-463F-8AAC-52B716F2E9D9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C2CA65A6-4437-4EEA-874E-C0DDA457A8C3}"/>
                </a:ext>
              </a:extLst>
            </p:cNvPr>
            <p:cNvSpPr txBox="1"/>
            <p:nvPr/>
          </p:nvSpPr>
          <p:spPr>
            <a:xfrm rot="16200000">
              <a:off x="11234381" y="3050833"/>
              <a:ext cx="1572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Application</a:t>
              </a:r>
            </a:p>
          </p:txBody>
        </p:sp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4E435365-696F-47E7-99F2-581F5615F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C0A703DE-3CB9-42E1-96C5-372AA22AE82D}"/>
              </a:ext>
            </a:extLst>
          </p:cNvPr>
          <p:cNvGrpSpPr/>
          <p:nvPr/>
        </p:nvGrpSpPr>
        <p:grpSpPr>
          <a:xfrm>
            <a:off x="-1214449" y="-11554"/>
            <a:ext cx="12300160" cy="6858000"/>
            <a:chOff x="1" y="0"/>
            <a:chExt cx="12300160" cy="6858000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FF8392A0-F029-4057-B084-D7BCFEE1853A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A6C4366D-856C-4C3A-B19B-8DBADDA9522E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E820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97CC0D1-DDA9-4546-BEE2-D468AA0AC535}"/>
                </a:ext>
              </a:extLst>
            </p:cNvPr>
            <p:cNvSpPr txBox="1"/>
            <p:nvPr/>
          </p:nvSpPr>
          <p:spPr>
            <a:xfrm rot="16200000">
              <a:off x="11102462" y="3029795"/>
              <a:ext cx="19337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Libraries Used</a:t>
              </a:r>
            </a:p>
          </p:txBody>
        </p:sp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480C7EA1-ABAA-45EA-9432-9C3D4FB30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367B82D6-821C-4636-9380-C99B36E01B95}"/>
              </a:ext>
            </a:extLst>
          </p:cNvPr>
          <p:cNvGrpSpPr/>
          <p:nvPr/>
        </p:nvGrpSpPr>
        <p:grpSpPr>
          <a:xfrm>
            <a:off x="-1508774" y="0"/>
            <a:ext cx="12276229" cy="6858000"/>
            <a:chOff x="1" y="0"/>
            <a:chExt cx="12276229" cy="6858000"/>
          </a:xfrm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2D16C399-7B37-46FA-A79C-069F5A9A25B6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ADCE1A72-CFEF-4898-8E08-0BC4E6A4EBF7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79285AC-BA5A-434B-BEA4-FE2807507F8B}"/>
                </a:ext>
              </a:extLst>
            </p:cNvPr>
            <p:cNvSpPr txBox="1"/>
            <p:nvPr/>
          </p:nvSpPr>
          <p:spPr>
            <a:xfrm rot="16200000">
              <a:off x="11003285" y="3029795"/>
              <a:ext cx="20842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System Function</a:t>
              </a:r>
            </a:p>
          </p:txBody>
        </p:sp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id="{7BBA9BFD-700F-471D-A364-1F80E134C3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8B75A057-FF8B-42EE-BAB2-3F4BE5F734C5}"/>
              </a:ext>
            </a:extLst>
          </p:cNvPr>
          <p:cNvGrpSpPr/>
          <p:nvPr/>
        </p:nvGrpSpPr>
        <p:grpSpPr>
          <a:xfrm>
            <a:off x="-9545430" y="22223"/>
            <a:ext cx="12288698" cy="6858000"/>
            <a:chOff x="1" y="0"/>
            <a:chExt cx="12288698" cy="6858000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9AB077EC-7150-4930-886D-42A79B7A0123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69C8DC7-BFE0-409D-B024-0469ADDE5266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6B8A844F-FF04-4FED-80A2-4E06441844B7}"/>
                </a:ext>
              </a:extLst>
            </p:cNvPr>
            <p:cNvSpPr txBox="1"/>
            <p:nvPr/>
          </p:nvSpPr>
          <p:spPr>
            <a:xfrm rot="16200000">
              <a:off x="11338760" y="3005757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Limitations</a:t>
              </a:r>
            </a:p>
          </p:txBody>
        </p:sp>
        <p:pic>
          <p:nvPicPr>
            <p:cNvPr id="115" name="Picture 114">
              <a:extLst>
                <a:ext uri="{FF2B5EF4-FFF2-40B4-BE49-F238E27FC236}">
                  <a16:creationId xmlns:a16="http://schemas.microsoft.com/office/drawing/2014/main" id="{74ECA25B-CBCB-4688-A555-B517C0F6C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AFA5F36D-2BE4-4D95-99C4-EF847449578F}"/>
              </a:ext>
            </a:extLst>
          </p:cNvPr>
          <p:cNvGrpSpPr/>
          <p:nvPr/>
        </p:nvGrpSpPr>
        <p:grpSpPr>
          <a:xfrm>
            <a:off x="-9843710" y="22252"/>
            <a:ext cx="12251559" cy="6858000"/>
            <a:chOff x="1" y="0"/>
            <a:chExt cx="12251559" cy="6858000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D2C617DB-5791-466B-AAC7-0AD50E6FBB89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DB068579-D73B-4580-AA9D-9EE7C63EFBF8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67F704A7-CC59-4450-9B34-6EC4D130849B}"/>
                </a:ext>
              </a:extLst>
            </p:cNvPr>
            <p:cNvSpPr txBox="1"/>
            <p:nvPr/>
          </p:nvSpPr>
          <p:spPr>
            <a:xfrm rot="16200000">
              <a:off x="11138916" y="3029793"/>
              <a:ext cx="17636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Future Scope</a:t>
              </a:r>
            </a:p>
          </p:txBody>
        </p:sp>
        <p:pic>
          <p:nvPicPr>
            <p:cNvPr id="120" name="Picture 119">
              <a:extLst>
                <a:ext uri="{FF2B5EF4-FFF2-40B4-BE49-F238E27FC236}">
                  <a16:creationId xmlns:a16="http://schemas.microsoft.com/office/drawing/2014/main" id="{077E97F9-B138-4AE0-BB74-B473EB56D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2323811A-4DA5-45B4-8FCB-A26CAF147C63}"/>
              </a:ext>
            </a:extLst>
          </p:cNvPr>
          <p:cNvGrpSpPr/>
          <p:nvPr/>
        </p:nvGrpSpPr>
        <p:grpSpPr>
          <a:xfrm>
            <a:off x="-10129395" y="22266"/>
            <a:ext cx="12299832" cy="6858000"/>
            <a:chOff x="1" y="0"/>
            <a:chExt cx="12299832" cy="6858000"/>
          </a:xfrm>
        </p:grpSpPr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E4A771C1-59D0-42B5-B0F0-6C50A543EFBB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B70B3C92-325F-4164-811F-8B338481414E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1DA6CFF0-45DC-4D77-8AF9-AD3C60AC2FD3}"/>
                </a:ext>
              </a:extLst>
            </p:cNvPr>
            <p:cNvSpPr txBox="1"/>
            <p:nvPr/>
          </p:nvSpPr>
          <p:spPr>
            <a:xfrm rot="16200000">
              <a:off x="11373939" y="3005758"/>
              <a:ext cx="13901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Database</a:t>
              </a:r>
            </a:p>
          </p:txBody>
        </p:sp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id="{9768AD5C-CE56-414D-9B10-4A111C13A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5C589B11-34F2-42B0-AA8E-5B490EB5A6D5}"/>
              </a:ext>
            </a:extLst>
          </p:cNvPr>
          <p:cNvGrpSpPr/>
          <p:nvPr/>
        </p:nvGrpSpPr>
        <p:grpSpPr>
          <a:xfrm>
            <a:off x="-10438960" y="22274"/>
            <a:ext cx="12324554" cy="6858000"/>
            <a:chOff x="1" y="0"/>
            <a:chExt cx="12324554" cy="6858000"/>
          </a:xfrm>
        </p:grpSpPr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BAE3BE09-7CC9-465B-9F37-6E134289A0A0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9C326EEB-C66F-4592-B24A-FA9C67B5020B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88860861-5362-4316-9F3D-F05D759B5111}"/>
                </a:ext>
              </a:extLst>
            </p:cNvPr>
            <p:cNvSpPr txBox="1"/>
            <p:nvPr/>
          </p:nvSpPr>
          <p:spPr>
            <a:xfrm rot="16200000">
              <a:off x="11482113" y="3005761"/>
              <a:ext cx="12232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Features</a:t>
              </a:r>
            </a:p>
          </p:txBody>
        </p:sp>
        <p:pic>
          <p:nvPicPr>
            <p:cNvPr id="130" name="Picture 129">
              <a:extLst>
                <a:ext uri="{FF2B5EF4-FFF2-40B4-BE49-F238E27FC236}">
                  <a16:creationId xmlns:a16="http://schemas.microsoft.com/office/drawing/2014/main" id="{0666920F-F646-47FE-B797-70014CBA5B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D80DF29F-9C5C-4130-9EFA-E3B09476C9CC}"/>
              </a:ext>
            </a:extLst>
          </p:cNvPr>
          <p:cNvGrpSpPr/>
          <p:nvPr/>
        </p:nvGrpSpPr>
        <p:grpSpPr>
          <a:xfrm>
            <a:off x="-10623755" y="22282"/>
            <a:ext cx="12276229" cy="6858000"/>
            <a:chOff x="1" y="0"/>
            <a:chExt cx="12276229" cy="6858000"/>
          </a:xfrm>
        </p:grpSpPr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223B93A4-98B5-486E-85B3-F72A95BAA92B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1D024F99-50C3-49B3-B7CC-3736726E8D73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88945051-F7FF-466B-8FC1-C2B728328A91}"/>
                </a:ext>
              </a:extLst>
            </p:cNvPr>
            <p:cNvSpPr txBox="1"/>
            <p:nvPr/>
          </p:nvSpPr>
          <p:spPr>
            <a:xfrm rot="16200000">
              <a:off x="11326291" y="3029798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Conclusion</a:t>
              </a:r>
            </a:p>
          </p:txBody>
        </p:sp>
        <p:pic>
          <p:nvPicPr>
            <p:cNvPr id="135" name="Picture 134">
              <a:extLst>
                <a:ext uri="{FF2B5EF4-FFF2-40B4-BE49-F238E27FC236}">
                  <a16:creationId xmlns:a16="http://schemas.microsoft.com/office/drawing/2014/main" id="{BAA59E2F-27C1-44C2-A238-217A85E234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sp>
        <p:nvSpPr>
          <p:cNvPr id="136" name="Rounded Rectangle 6">
            <a:extLst>
              <a:ext uri="{FF2B5EF4-FFF2-40B4-BE49-F238E27FC236}">
                <a16:creationId xmlns:a16="http://schemas.microsoft.com/office/drawing/2014/main" id="{A2999040-0C4A-4155-B443-477EFBEAD1EE}"/>
              </a:ext>
            </a:extLst>
          </p:cNvPr>
          <p:cNvSpPr/>
          <p:nvPr/>
        </p:nvSpPr>
        <p:spPr>
          <a:xfrm>
            <a:off x="3174999" y="400510"/>
            <a:ext cx="2590800" cy="38862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37" name="TextBox 8">
            <a:extLst>
              <a:ext uri="{FF2B5EF4-FFF2-40B4-BE49-F238E27FC236}">
                <a16:creationId xmlns:a16="http://schemas.microsoft.com/office/drawing/2014/main" id="{E3DAE784-84B0-43E7-8E2C-AABBE0AE17DD}"/>
              </a:ext>
            </a:extLst>
          </p:cNvPr>
          <p:cNvSpPr txBox="1"/>
          <p:nvPr/>
        </p:nvSpPr>
        <p:spPr>
          <a:xfrm>
            <a:off x="3796272" y="545565"/>
            <a:ext cx="13482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Trainer</a:t>
            </a:r>
          </a:p>
        </p:txBody>
      </p:sp>
      <p:sp>
        <p:nvSpPr>
          <p:cNvPr id="138" name="Rounded Rectangle 9">
            <a:extLst>
              <a:ext uri="{FF2B5EF4-FFF2-40B4-BE49-F238E27FC236}">
                <a16:creationId xmlns:a16="http://schemas.microsoft.com/office/drawing/2014/main" id="{C8AB173F-72B3-4005-984B-0D1BD58D0E1F}"/>
              </a:ext>
            </a:extLst>
          </p:cNvPr>
          <p:cNvSpPr/>
          <p:nvPr/>
        </p:nvSpPr>
        <p:spPr>
          <a:xfrm>
            <a:off x="6388099" y="2703196"/>
            <a:ext cx="2628902" cy="375429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39" name="Picture 138">
            <a:extLst>
              <a:ext uri="{FF2B5EF4-FFF2-40B4-BE49-F238E27FC236}">
                <a16:creationId xmlns:a16="http://schemas.microsoft.com/office/drawing/2014/main" id="{A5FC6CC9-FE01-4E9B-ADA6-2EAAE3DC7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3383" y="3787025"/>
            <a:ext cx="1398333" cy="235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0" name="TextBox 14">
            <a:extLst>
              <a:ext uri="{FF2B5EF4-FFF2-40B4-BE49-F238E27FC236}">
                <a16:creationId xmlns:a16="http://schemas.microsoft.com/office/drawing/2014/main" id="{BCC52F24-FD66-4D93-A4DA-5FB174E6F02A}"/>
              </a:ext>
            </a:extLst>
          </p:cNvPr>
          <p:cNvSpPr txBox="1"/>
          <p:nvPr/>
        </p:nvSpPr>
        <p:spPr>
          <a:xfrm>
            <a:off x="6881363" y="2974951"/>
            <a:ext cx="16423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Detector</a:t>
            </a:r>
          </a:p>
        </p:txBody>
      </p:sp>
      <p:pic>
        <p:nvPicPr>
          <p:cNvPr id="141" name="Picture 14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67347A3-D773-40CE-BB50-BAB468BFA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617" y="1524478"/>
            <a:ext cx="1623478" cy="2262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C3FE9DBA-E88C-4751-AFED-93D9B75CFC3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7" t="27064" r="8787" b="23979"/>
          <a:stretch/>
        </p:blipFill>
        <p:spPr>
          <a:xfrm>
            <a:off x="9836712" y="143055"/>
            <a:ext cx="787334" cy="80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9425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 advTm="100">
        <p159:morph option="byObject"/>
      </p:transition>
    </mc:Choice>
    <mc:Fallback xmlns="">
      <p:transition spd="med" advClick="0" advTm="1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B06A5A0B-72D1-4EE7-B505-7FD22F533F89}"/>
              </a:ext>
            </a:extLst>
          </p:cNvPr>
          <p:cNvGrpSpPr/>
          <p:nvPr/>
        </p:nvGrpSpPr>
        <p:grpSpPr>
          <a:xfrm>
            <a:off x="0" y="-22282"/>
            <a:ext cx="12292219" cy="6858000"/>
            <a:chOff x="1" y="0"/>
            <a:chExt cx="12292219" cy="6858000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2D0F554F-ECD1-4BA7-9A84-96B62C2F35FD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A9648196-0107-4DF1-B4FA-F1185B772C4F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810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EC635AA-0334-4901-B8E8-BFC22C1C37FE}"/>
                </a:ext>
              </a:extLst>
            </p:cNvPr>
            <p:cNvSpPr txBox="1"/>
            <p:nvPr/>
          </p:nvSpPr>
          <p:spPr>
            <a:xfrm rot="16200000">
              <a:off x="11270017" y="3042470"/>
              <a:ext cx="15827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Introduction</a:t>
              </a:r>
            </a:p>
          </p:txBody>
        </p:sp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89FC6159-56AC-48CE-879D-1477C40EF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548CB8D-6B2C-4015-B6FA-CB8BF7720125}"/>
              </a:ext>
            </a:extLst>
          </p:cNvPr>
          <p:cNvGrpSpPr/>
          <p:nvPr/>
        </p:nvGrpSpPr>
        <p:grpSpPr>
          <a:xfrm>
            <a:off x="-274074" y="-11200"/>
            <a:ext cx="12276999" cy="6858000"/>
            <a:chOff x="1" y="0"/>
            <a:chExt cx="12276999" cy="6858000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19C99665-10ED-44E2-A22E-B67117F9EC6B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9ED3E05-9556-4A1E-99EE-71860C16F5A7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5EEB265-4A71-4D27-BE34-168FE2EBA6EB}"/>
                </a:ext>
              </a:extLst>
            </p:cNvPr>
            <p:cNvSpPr txBox="1"/>
            <p:nvPr/>
          </p:nvSpPr>
          <p:spPr>
            <a:xfrm rot="16200000">
              <a:off x="10835612" y="3220332"/>
              <a:ext cx="24211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Problem Definition</a:t>
              </a:r>
            </a:p>
          </p:txBody>
        </p:sp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F06B6CC9-72BD-4564-B32E-DC1D31DB9F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0B3AECD9-03CC-47CD-9086-D891FBE55AF3}"/>
              </a:ext>
            </a:extLst>
          </p:cNvPr>
          <p:cNvGrpSpPr/>
          <p:nvPr/>
        </p:nvGrpSpPr>
        <p:grpSpPr>
          <a:xfrm>
            <a:off x="-604974" y="-11318"/>
            <a:ext cx="12298491" cy="6858000"/>
            <a:chOff x="1" y="0"/>
            <a:chExt cx="12298491" cy="6858000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CB2F2EA2-EA10-4907-83DC-5AC31F7447AE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F2646FA5-5DEF-45E4-88A1-BE53162C1FC8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5BABD4B-320F-44A9-AE6C-88CA9552AF25}"/>
                </a:ext>
              </a:extLst>
            </p:cNvPr>
            <p:cNvSpPr txBox="1"/>
            <p:nvPr/>
          </p:nvSpPr>
          <p:spPr>
            <a:xfrm rot="16200000">
              <a:off x="11159398" y="3029795"/>
              <a:ext cx="18165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latin typeface="Tw Cen MT" panose="020B0602020104020603" pitchFamily="34" charset="0"/>
                </a:rPr>
                <a:t>Haarcascade</a:t>
              </a:r>
              <a:endParaRPr lang="en-US" sz="2400" dirty="0">
                <a:latin typeface="Tw Cen MT" panose="020B0602020104020603" pitchFamily="34" charset="0"/>
              </a:endParaRPr>
            </a:p>
          </p:txBody>
        </p:sp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500EE552-C337-459A-8195-98F3864448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7777EBE-84C5-4310-B8F1-7C870AB2A7D1}"/>
              </a:ext>
            </a:extLst>
          </p:cNvPr>
          <p:cNvGrpSpPr/>
          <p:nvPr/>
        </p:nvGrpSpPr>
        <p:grpSpPr>
          <a:xfrm>
            <a:off x="-899458" y="-11436"/>
            <a:ext cx="12251645" cy="6858000"/>
            <a:chOff x="1" y="0"/>
            <a:chExt cx="12251645" cy="6858000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68F47160-8697-404F-8147-C91262C1406D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999FE5C4-6A99-42BE-A81E-15A15B728E1A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A8ED569-F4CC-46DB-9F61-4C2053779CCE}"/>
                </a:ext>
              </a:extLst>
            </p:cNvPr>
            <p:cNvSpPr txBox="1"/>
            <p:nvPr/>
          </p:nvSpPr>
          <p:spPr>
            <a:xfrm rot="16200000">
              <a:off x="11234381" y="3050833"/>
              <a:ext cx="1572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Application</a:t>
              </a:r>
            </a:p>
          </p:txBody>
        </p:sp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C506ED64-9FD8-4902-A831-BB93C08ABE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F14C4F2C-5031-4E12-8288-D5BC6E75AA83}"/>
              </a:ext>
            </a:extLst>
          </p:cNvPr>
          <p:cNvGrpSpPr/>
          <p:nvPr/>
        </p:nvGrpSpPr>
        <p:grpSpPr>
          <a:xfrm>
            <a:off x="-1214449" y="-11554"/>
            <a:ext cx="12300160" cy="6858000"/>
            <a:chOff x="1" y="0"/>
            <a:chExt cx="12300160" cy="6858000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5C61BB0B-BC0F-4DA5-85CD-2FCCE2640302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145470A0-2B03-42E6-9BAF-02AB6C61064A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E820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3F9E064-B4AA-420C-A5D6-338125C60E55}"/>
                </a:ext>
              </a:extLst>
            </p:cNvPr>
            <p:cNvSpPr txBox="1"/>
            <p:nvPr/>
          </p:nvSpPr>
          <p:spPr>
            <a:xfrm rot="16200000">
              <a:off x="11102462" y="3029795"/>
              <a:ext cx="19337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Libraries Used</a:t>
              </a:r>
            </a:p>
          </p:txBody>
        </p:sp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BF8A0F6B-3F6F-4DC1-BD3C-7224FC680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B67548D8-2854-4B06-ACFF-0AD53FEE2D64}"/>
              </a:ext>
            </a:extLst>
          </p:cNvPr>
          <p:cNvGrpSpPr/>
          <p:nvPr/>
        </p:nvGrpSpPr>
        <p:grpSpPr>
          <a:xfrm>
            <a:off x="-1508774" y="0"/>
            <a:ext cx="12276229" cy="6858000"/>
            <a:chOff x="1" y="0"/>
            <a:chExt cx="12276229" cy="6858000"/>
          </a:xfrm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B94E6940-8ACB-43F0-8DF2-FE246015094F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3C2D053-2231-4695-82BE-E380822115DF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3CE0428D-6806-46E4-AF3C-6A5D143BCE60}"/>
                </a:ext>
              </a:extLst>
            </p:cNvPr>
            <p:cNvSpPr txBox="1"/>
            <p:nvPr/>
          </p:nvSpPr>
          <p:spPr>
            <a:xfrm rot="16200000">
              <a:off x="11003285" y="3029795"/>
              <a:ext cx="20842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System Function</a:t>
              </a:r>
            </a:p>
          </p:txBody>
        </p:sp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id="{24AFB323-5A59-4E1D-9D9F-D4DB81525C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BCC05C91-B7F0-43F4-AB58-3B69A4FE921F}"/>
              </a:ext>
            </a:extLst>
          </p:cNvPr>
          <p:cNvGrpSpPr/>
          <p:nvPr/>
        </p:nvGrpSpPr>
        <p:grpSpPr>
          <a:xfrm>
            <a:off x="-1811385" y="0"/>
            <a:ext cx="12288698" cy="6858000"/>
            <a:chOff x="1" y="0"/>
            <a:chExt cx="12288698" cy="6858000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5C93637A-E8C9-47E4-B744-13E434071891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2C439E33-3E75-413F-BF81-46B8DF281796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F0C4C74B-2B63-44A6-85C5-8CEF8378C191}"/>
                </a:ext>
              </a:extLst>
            </p:cNvPr>
            <p:cNvSpPr txBox="1"/>
            <p:nvPr/>
          </p:nvSpPr>
          <p:spPr>
            <a:xfrm rot="16200000">
              <a:off x="11338760" y="3005757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Limitations</a:t>
              </a:r>
            </a:p>
          </p:txBody>
        </p:sp>
        <p:pic>
          <p:nvPicPr>
            <p:cNvPr id="115" name="Picture 114">
              <a:extLst>
                <a:ext uri="{FF2B5EF4-FFF2-40B4-BE49-F238E27FC236}">
                  <a16:creationId xmlns:a16="http://schemas.microsoft.com/office/drawing/2014/main" id="{E0BAE25E-9C2D-4222-8743-0EB1CF5E15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55490C2-3195-4D55-A578-C377CA75D881}"/>
              </a:ext>
            </a:extLst>
          </p:cNvPr>
          <p:cNvGrpSpPr/>
          <p:nvPr/>
        </p:nvGrpSpPr>
        <p:grpSpPr>
          <a:xfrm>
            <a:off x="-9843710" y="22252"/>
            <a:ext cx="12251559" cy="6858000"/>
            <a:chOff x="1" y="0"/>
            <a:chExt cx="12251559" cy="6858000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6D4AE9BC-C517-402B-B90A-B4B6D46B6319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20E61312-3948-4167-A84E-8C5BAC168C10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4E16CE68-086D-43E7-97E8-9C1CAF61B40F}"/>
                </a:ext>
              </a:extLst>
            </p:cNvPr>
            <p:cNvSpPr txBox="1"/>
            <p:nvPr/>
          </p:nvSpPr>
          <p:spPr>
            <a:xfrm rot="16200000">
              <a:off x="11138916" y="3029793"/>
              <a:ext cx="17636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Future Scope</a:t>
              </a:r>
            </a:p>
          </p:txBody>
        </p:sp>
        <p:pic>
          <p:nvPicPr>
            <p:cNvPr id="120" name="Picture 119">
              <a:extLst>
                <a:ext uri="{FF2B5EF4-FFF2-40B4-BE49-F238E27FC236}">
                  <a16:creationId xmlns:a16="http://schemas.microsoft.com/office/drawing/2014/main" id="{94B764C4-4094-41E7-9A7F-60E9389772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04982F34-7A87-4881-AEB8-9D60F5E7EFF9}"/>
              </a:ext>
            </a:extLst>
          </p:cNvPr>
          <p:cNvGrpSpPr/>
          <p:nvPr/>
        </p:nvGrpSpPr>
        <p:grpSpPr>
          <a:xfrm>
            <a:off x="-10129395" y="22266"/>
            <a:ext cx="12299832" cy="6858000"/>
            <a:chOff x="1" y="0"/>
            <a:chExt cx="12299832" cy="6858000"/>
          </a:xfrm>
        </p:grpSpPr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AA773F21-CBF2-4D8D-A6AC-3BC8DC687732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F18AD5B9-F2A1-4D4A-83D7-5F2DBB6A81B3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6FEA06CB-1A14-47DF-BEF4-67805D08646C}"/>
                </a:ext>
              </a:extLst>
            </p:cNvPr>
            <p:cNvSpPr txBox="1"/>
            <p:nvPr/>
          </p:nvSpPr>
          <p:spPr>
            <a:xfrm rot="16200000">
              <a:off x="11373939" y="3005758"/>
              <a:ext cx="13901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Database</a:t>
              </a:r>
            </a:p>
          </p:txBody>
        </p:sp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id="{8B7C0E2B-6FE5-421F-8EEE-22CC485DA9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8AD39A1-4681-48EB-85EA-A69AB5D3F325}"/>
              </a:ext>
            </a:extLst>
          </p:cNvPr>
          <p:cNvGrpSpPr/>
          <p:nvPr/>
        </p:nvGrpSpPr>
        <p:grpSpPr>
          <a:xfrm>
            <a:off x="-10438960" y="22274"/>
            <a:ext cx="12324554" cy="6858000"/>
            <a:chOff x="1" y="0"/>
            <a:chExt cx="12324554" cy="6858000"/>
          </a:xfrm>
        </p:grpSpPr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5687231C-8F3F-4AF4-A202-47D86A6FB4A0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22427B37-BD32-45D9-B377-9ABF2FA9A124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CED89FC0-F086-4EAE-9F14-0768E07F14C7}"/>
                </a:ext>
              </a:extLst>
            </p:cNvPr>
            <p:cNvSpPr txBox="1"/>
            <p:nvPr/>
          </p:nvSpPr>
          <p:spPr>
            <a:xfrm rot="16200000">
              <a:off x="11482113" y="3005761"/>
              <a:ext cx="12232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Features</a:t>
              </a:r>
            </a:p>
          </p:txBody>
        </p:sp>
        <p:pic>
          <p:nvPicPr>
            <p:cNvPr id="130" name="Picture 129">
              <a:extLst>
                <a:ext uri="{FF2B5EF4-FFF2-40B4-BE49-F238E27FC236}">
                  <a16:creationId xmlns:a16="http://schemas.microsoft.com/office/drawing/2014/main" id="{98CC7D2B-D67A-4FE6-8920-F9B4504C54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343FEDBD-1563-4BB5-A340-2CED8B5E3360}"/>
              </a:ext>
            </a:extLst>
          </p:cNvPr>
          <p:cNvGrpSpPr/>
          <p:nvPr/>
        </p:nvGrpSpPr>
        <p:grpSpPr>
          <a:xfrm>
            <a:off x="-10623755" y="22282"/>
            <a:ext cx="12276229" cy="6858000"/>
            <a:chOff x="1" y="0"/>
            <a:chExt cx="12276229" cy="6858000"/>
          </a:xfrm>
        </p:grpSpPr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DA6ED3FF-8470-4FCE-A4FB-669D15CE727F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C6992F8-439C-43A5-99D8-3779CFAA17E9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D3FCF27B-94DC-4ADF-8B46-C92E3ED6D55F}"/>
                </a:ext>
              </a:extLst>
            </p:cNvPr>
            <p:cNvSpPr txBox="1"/>
            <p:nvPr/>
          </p:nvSpPr>
          <p:spPr>
            <a:xfrm rot="16200000">
              <a:off x="11326291" y="3029798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Conclusion</a:t>
              </a:r>
            </a:p>
          </p:txBody>
        </p:sp>
        <p:pic>
          <p:nvPicPr>
            <p:cNvPr id="135" name="Picture 134">
              <a:extLst>
                <a:ext uri="{FF2B5EF4-FFF2-40B4-BE49-F238E27FC236}">
                  <a16:creationId xmlns:a16="http://schemas.microsoft.com/office/drawing/2014/main" id="{0A174826-C709-4959-BB71-1538783F39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sp>
        <p:nvSpPr>
          <p:cNvPr id="136" name="TextBox 135">
            <a:extLst>
              <a:ext uri="{FF2B5EF4-FFF2-40B4-BE49-F238E27FC236}">
                <a16:creationId xmlns:a16="http://schemas.microsoft.com/office/drawing/2014/main" id="{3D0BA950-E886-4162-BC1D-66A9401EFFBE}"/>
              </a:ext>
            </a:extLst>
          </p:cNvPr>
          <p:cNvSpPr txBox="1"/>
          <p:nvPr/>
        </p:nvSpPr>
        <p:spPr>
          <a:xfrm>
            <a:off x="2616555" y="434682"/>
            <a:ext cx="613393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Lighting: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lightning conditions may differ during the course of the day</a:t>
            </a:r>
          </a:p>
          <a:p>
            <a:endParaRPr lang="en-US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Position: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Position in the image of the object can be changed</a:t>
            </a:r>
          </a:p>
          <a:p>
            <a:endParaRPr lang="en-US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Mirroring: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mirrored image of any object must be recognized by the object recognition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System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Occlusion: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condition when object in an image is not completely visible is referred as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occlusion.</a:t>
            </a:r>
          </a:p>
          <a:p>
            <a:endParaRPr lang="en-US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Misclassification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can occur if multiple targets are close together.</a:t>
            </a:r>
          </a:p>
        </p:txBody>
      </p:sp>
      <p:pic>
        <p:nvPicPr>
          <p:cNvPr id="138" name="Picture 137">
            <a:extLst>
              <a:ext uri="{FF2B5EF4-FFF2-40B4-BE49-F238E27FC236}">
                <a16:creationId xmlns:a16="http://schemas.microsoft.com/office/drawing/2014/main" id="{9D2D4420-6093-4126-8B81-00DFBD565E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7" t="27064" r="8787" b="23979"/>
          <a:stretch/>
        </p:blipFill>
        <p:spPr>
          <a:xfrm>
            <a:off x="9512306" y="106201"/>
            <a:ext cx="787334" cy="80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001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F2C61572-C5D4-4B7A-BF9E-8F13857FCEA1}"/>
              </a:ext>
            </a:extLst>
          </p:cNvPr>
          <p:cNvGrpSpPr/>
          <p:nvPr/>
        </p:nvGrpSpPr>
        <p:grpSpPr>
          <a:xfrm>
            <a:off x="0" y="-22282"/>
            <a:ext cx="12292219" cy="6858000"/>
            <a:chOff x="1" y="0"/>
            <a:chExt cx="12292219" cy="6858000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600C2FD6-E598-4E21-9109-9E10FD60AAA2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AE3F024E-5F1F-4764-A9FD-08FFB1F4C27C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810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B86D4A1-EB32-4471-A8E6-7FA9B340085D}"/>
                </a:ext>
              </a:extLst>
            </p:cNvPr>
            <p:cNvSpPr txBox="1"/>
            <p:nvPr/>
          </p:nvSpPr>
          <p:spPr>
            <a:xfrm rot="16200000">
              <a:off x="11270017" y="3042470"/>
              <a:ext cx="15827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Introduction</a:t>
              </a:r>
            </a:p>
          </p:txBody>
        </p:sp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7E6CD666-4A8F-4922-9A13-F489AC9C8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5BE668AB-AF69-4E07-B6D2-E3446C6B5260}"/>
              </a:ext>
            </a:extLst>
          </p:cNvPr>
          <p:cNvGrpSpPr/>
          <p:nvPr/>
        </p:nvGrpSpPr>
        <p:grpSpPr>
          <a:xfrm>
            <a:off x="-274074" y="-11200"/>
            <a:ext cx="12276999" cy="6858000"/>
            <a:chOff x="1" y="0"/>
            <a:chExt cx="12276999" cy="6858000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54B63353-CCF7-4626-A2B4-A73DEE2710F9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A20E3440-E14C-4FCA-9FC2-D43D6CE5B8C7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6C2E9FD-9DF9-4143-8699-542BACAC00DE}"/>
                </a:ext>
              </a:extLst>
            </p:cNvPr>
            <p:cNvSpPr txBox="1"/>
            <p:nvPr/>
          </p:nvSpPr>
          <p:spPr>
            <a:xfrm rot="16200000">
              <a:off x="10835612" y="3220332"/>
              <a:ext cx="24211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Problem Definition</a:t>
              </a:r>
            </a:p>
          </p:txBody>
        </p:sp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5D03CA21-9D5D-4C78-B6F5-2AFF95720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2FC1C110-31EF-4BE2-B4C4-C4D4555DBED2}"/>
              </a:ext>
            </a:extLst>
          </p:cNvPr>
          <p:cNvGrpSpPr/>
          <p:nvPr/>
        </p:nvGrpSpPr>
        <p:grpSpPr>
          <a:xfrm>
            <a:off x="-604974" y="-11318"/>
            <a:ext cx="12298491" cy="6858000"/>
            <a:chOff x="1" y="0"/>
            <a:chExt cx="12298491" cy="6858000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93E05C93-1B3B-4FD3-94E2-04EDA31F2768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6B06D783-2516-4F45-B4A8-D4C75AF0E2A7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446C48F9-D163-411A-A062-0D40C69A2B02}"/>
                </a:ext>
              </a:extLst>
            </p:cNvPr>
            <p:cNvSpPr txBox="1"/>
            <p:nvPr/>
          </p:nvSpPr>
          <p:spPr>
            <a:xfrm rot="16200000">
              <a:off x="11159398" y="3029795"/>
              <a:ext cx="18165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latin typeface="Tw Cen MT" panose="020B0602020104020603" pitchFamily="34" charset="0"/>
                </a:rPr>
                <a:t>Haarcascade</a:t>
              </a:r>
              <a:endParaRPr lang="en-US" sz="2400" dirty="0">
                <a:latin typeface="Tw Cen MT" panose="020B0602020104020603" pitchFamily="34" charset="0"/>
              </a:endParaRPr>
            </a:p>
          </p:txBody>
        </p:sp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462D0F80-33B1-48E4-8414-8EC39EF41C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23E6B243-6A4E-4F71-92EB-A6E218DE6706}"/>
              </a:ext>
            </a:extLst>
          </p:cNvPr>
          <p:cNvGrpSpPr/>
          <p:nvPr/>
        </p:nvGrpSpPr>
        <p:grpSpPr>
          <a:xfrm>
            <a:off x="-899458" y="-11436"/>
            <a:ext cx="12251645" cy="6858000"/>
            <a:chOff x="1" y="0"/>
            <a:chExt cx="12251645" cy="6858000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0B0D69A1-74D8-483D-A83B-11D71EA38921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E4E65E4E-D364-496F-BA4A-27110440F240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63E99F1-9827-42D0-9DA5-F04C7681BC06}"/>
                </a:ext>
              </a:extLst>
            </p:cNvPr>
            <p:cNvSpPr txBox="1"/>
            <p:nvPr/>
          </p:nvSpPr>
          <p:spPr>
            <a:xfrm rot="16200000">
              <a:off x="11234381" y="3050833"/>
              <a:ext cx="1572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Application</a:t>
              </a:r>
            </a:p>
          </p:txBody>
        </p:sp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5137F638-92B7-420A-95D6-E2A7D559EE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1E20243-E078-4E49-A980-866B5DB3E257}"/>
              </a:ext>
            </a:extLst>
          </p:cNvPr>
          <p:cNvGrpSpPr/>
          <p:nvPr/>
        </p:nvGrpSpPr>
        <p:grpSpPr>
          <a:xfrm>
            <a:off x="-1214449" y="-11554"/>
            <a:ext cx="12300160" cy="6858000"/>
            <a:chOff x="1" y="0"/>
            <a:chExt cx="12300160" cy="6858000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69841AFA-767B-45B3-A4F9-3E569114CBA6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36A9CEE-FC3B-4CC6-9B76-CC6B2D0C4471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E820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E7F186F4-5C76-46ED-B4A0-575959DEDAA6}"/>
                </a:ext>
              </a:extLst>
            </p:cNvPr>
            <p:cNvSpPr txBox="1"/>
            <p:nvPr/>
          </p:nvSpPr>
          <p:spPr>
            <a:xfrm rot="16200000">
              <a:off x="11102462" y="3029795"/>
              <a:ext cx="19337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Libraries Used</a:t>
              </a:r>
            </a:p>
          </p:txBody>
        </p:sp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C4411E58-0E9E-4B98-BB49-BB884C22AF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FEF82F83-AC63-4D92-8690-85AD62ECAB57}"/>
              </a:ext>
            </a:extLst>
          </p:cNvPr>
          <p:cNvGrpSpPr/>
          <p:nvPr/>
        </p:nvGrpSpPr>
        <p:grpSpPr>
          <a:xfrm>
            <a:off x="-1508774" y="0"/>
            <a:ext cx="12276229" cy="6858000"/>
            <a:chOff x="1" y="0"/>
            <a:chExt cx="12276229" cy="6858000"/>
          </a:xfrm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960CE8D7-A082-40FE-8B32-8840AF644A97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BE4F86C-11A8-476B-B2B4-79D140537890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CD9BC66A-12B2-4037-90C1-6CD27ABDE54B}"/>
                </a:ext>
              </a:extLst>
            </p:cNvPr>
            <p:cNvSpPr txBox="1"/>
            <p:nvPr/>
          </p:nvSpPr>
          <p:spPr>
            <a:xfrm rot="16200000">
              <a:off x="11003285" y="3029795"/>
              <a:ext cx="20842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System Function</a:t>
              </a:r>
            </a:p>
          </p:txBody>
        </p:sp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id="{D2831A95-837C-435D-AD19-BD89206C31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AC3B77D9-8491-4260-A2EB-E6DC2E3D05C5}"/>
              </a:ext>
            </a:extLst>
          </p:cNvPr>
          <p:cNvGrpSpPr/>
          <p:nvPr/>
        </p:nvGrpSpPr>
        <p:grpSpPr>
          <a:xfrm>
            <a:off x="-1811385" y="0"/>
            <a:ext cx="12288698" cy="6858000"/>
            <a:chOff x="1" y="0"/>
            <a:chExt cx="12288698" cy="6858000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4C324F72-6F68-4AEA-A1CA-CC0DDDADE73F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F8BDCD23-66D4-43AC-8D4E-2477A9779E98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CD98A56B-E2B5-4EC0-B6F9-30A9C08CA663}"/>
                </a:ext>
              </a:extLst>
            </p:cNvPr>
            <p:cNvSpPr txBox="1"/>
            <p:nvPr/>
          </p:nvSpPr>
          <p:spPr>
            <a:xfrm rot="16200000">
              <a:off x="11338760" y="3005757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Limitations</a:t>
              </a:r>
            </a:p>
          </p:txBody>
        </p:sp>
        <p:pic>
          <p:nvPicPr>
            <p:cNvPr id="115" name="Picture 114">
              <a:extLst>
                <a:ext uri="{FF2B5EF4-FFF2-40B4-BE49-F238E27FC236}">
                  <a16:creationId xmlns:a16="http://schemas.microsoft.com/office/drawing/2014/main" id="{7C5B13F6-3768-4AB0-9284-AFEC73BF1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3B45516B-7CB1-447E-906C-967B8DE3EC33}"/>
              </a:ext>
            </a:extLst>
          </p:cNvPr>
          <p:cNvGrpSpPr/>
          <p:nvPr/>
        </p:nvGrpSpPr>
        <p:grpSpPr>
          <a:xfrm>
            <a:off x="-2090889" y="-11672"/>
            <a:ext cx="12251559" cy="6858000"/>
            <a:chOff x="1" y="0"/>
            <a:chExt cx="12251559" cy="6858000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862397AA-5475-4266-AFCF-649B841020BF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4F0BAD9A-8DFE-45D9-9497-683E2249D584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657B0772-074E-4FC8-87FF-46EC85CE6F7D}"/>
                </a:ext>
              </a:extLst>
            </p:cNvPr>
            <p:cNvSpPr txBox="1"/>
            <p:nvPr/>
          </p:nvSpPr>
          <p:spPr>
            <a:xfrm rot="16200000">
              <a:off x="11138916" y="3029793"/>
              <a:ext cx="17636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Future Scope</a:t>
              </a:r>
            </a:p>
          </p:txBody>
        </p:sp>
        <p:pic>
          <p:nvPicPr>
            <p:cNvPr id="120" name="Picture 119">
              <a:extLst>
                <a:ext uri="{FF2B5EF4-FFF2-40B4-BE49-F238E27FC236}">
                  <a16:creationId xmlns:a16="http://schemas.microsoft.com/office/drawing/2014/main" id="{8F48ECD0-4D1C-4F34-AA95-E202824CD4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4972633F-4698-4020-A4D5-BE2199CE9566}"/>
              </a:ext>
            </a:extLst>
          </p:cNvPr>
          <p:cNvGrpSpPr/>
          <p:nvPr/>
        </p:nvGrpSpPr>
        <p:grpSpPr>
          <a:xfrm>
            <a:off x="-10129395" y="22266"/>
            <a:ext cx="12299832" cy="6858000"/>
            <a:chOff x="1" y="0"/>
            <a:chExt cx="12299832" cy="6858000"/>
          </a:xfrm>
        </p:grpSpPr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3B9261F0-A455-45DC-BFF2-9EDB2A4057AC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AE478C8E-3396-4017-A00F-2F6188A7719B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D5A9DBA1-7DB7-44D9-BF93-C3F65C76DC60}"/>
                </a:ext>
              </a:extLst>
            </p:cNvPr>
            <p:cNvSpPr txBox="1"/>
            <p:nvPr/>
          </p:nvSpPr>
          <p:spPr>
            <a:xfrm rot="16200000">
              <a:off x="11373939" y="3005758"/>
              <a:ext cx="13901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Database</a:t>
              </a:r>
            </a:p>
          </p:txBody>
        </p:sp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id="{F0DF345E-598B-474C-AA76-E67640EF55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D747E24B-8902-4650-9A77-4E9AE30BCBBB}"/>
              </a:ext>
            </a:extLst>
          </p:cNvPr>
          <p:cNvGrpSpPr/>
          <p:nvPr/>
        </p:nvGrpSpPr>
        <p:grpSpPr>
          <a:xfrm>
            <a:off x="-10438960" y="22274"/>
            <a:ext cx="12324554" cy="6858000"/>
            <a:chOff x="1" y="0"/>
            <a:chExt cx="12324554" cy="6858000"/>
          </a:xfrm>
        </p:grpSpPr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A8DB7E38-0488-4806-B5B7-719966A63983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2AE0A028-23EB-4521-AF32-331359938A1D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3088B40C-330F-4652-857F-F67CB20081E3}"/>
                </a:ext>
              </a:extLst>
            </p:cNvPr>
            <p:cNvSpPr txBox="1"/>
            <p:nvPr/>
          </p:nvSpPr>
          <p:spPr>
            <a:xfrm rot="16200000">
              <a:off x="11482113" y="3005761"/>
              <a:ext cx="12232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Features</a:t>
              </a:r>
            </a:p>
          </p:txBody>
        </p:sp>
        <p:pic>
          <p:nvPicPr>
            <p:cNvPr id="130" name="Picture 129">
              <a:extLst>
                <a:ext uri="{FF2B5EF4-FFF2-40B4-BE49-F238E27FC236}">
                  <a16:creationId xmlns:a16="http://schemas.microsoft.com/office/drawing/2014/main" id="{2737AAE8-6486-4A9F-A33C-C5C2A6F1F1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937B5318-4A70-40B4-BE4B-665D77E2840B}"/>
              </a:ext>
            </a:extLst>
          </p:cNvPr>
          <p:cNvGrpSpPr/>
          <p:nvPr/>
        </p:nvGrpSpPr>
        <p:grpSpPr>
          <a:xfrm>
            <a:off x="-10623755" y="22282"/>
            <a:ext cx="12276229" cy="6858000"/>
            <a:chOff x="1" y="0"/>
            <a:chExt cx="12276229" cy="6858000"/>
          </a:xfrm>
        </p:grpSpPr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83214FF3-6E43-49F6-A3BA-030BBEC9E59E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8933DE0E-D02D-4692-9935-14655798941F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DC250595-98E3-41DD-8E62-716BF3D12956}"/>
                </a:ext>
              </a:extLst>
            </p:cNvPr>
            <p:cNvSpPr txBox="1"/>
            <p:nvPr/>
          </p:nvSpPr>
          <p:spPr>
            <a:xfrm rot="16200000">
              <a:off x="11326291" y="3029798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Conclusion</a:t>
              </a:r>
            </a:p>
          </p:txBody>
        </p:sp>
        <p:pic>
          <p:nvPicPr>
            <p:cNvPr id="135" name="Picture 134">
              <a:extLst>
                <a:ext uri="{FF2B5EF4-FFF2-40B4-BE49-F238E27FC236}">
                  <a16:creationId xmlns:a16="http://schemas.microsoft.com/office/drawing/2014/main" id="{D24C4D8A-C9C0-4011-81C6-B3CD0CA3FE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sp>
        <p:nvSpPr>
          <p:cNvPr id="136" name="TextBox 135">
            <a:extLst>
              <a:ext uri="{FF2B5EF4-FFF2-40B4-BE49-F238E27FC236}">
                <a16:creationId xmlns:a16="http://schemas.microsoft.com/office/drawing/2014/main" id="{54FCA118-7163-47EE-9DE7-E6566C9711CB}"/>
              </a:ext>
            </a:extLst>
          </p:cNvPr>
          <p:cNvSpPr txBox="1"/>
          <p:nvPr/>
        </p:nvSpPr>
        <p:spPr>
          <a:xfrm>
            <a:off x="2376881" y="869760"/>
            <a:ext cx="634929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Face recognition has its applicability in various ﬁelds. On the basis of results obtained in our analysis, the future scope can be stated as: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dirty="0"/>
              <a:t>Room for improving accuracy: The accuracy for multiclass classiﬁer can be improved . Various other techniques can be implemented and compared to obtain better accuracy results for a large database.</a:t>
            </a:r>
          </a:p>
          <a:p>
            <a:endParaRPr lang="en-US" dirty="0"/>
          </a:p>
          <a:p>
            <a:r>
              <a:rPr lang="en-US" dirty="0"/>
              <a:t>On getting a better accuracy we can use it in diﬀerent ﬁelds for the purpose of security.</a:t>
            </a:r>
          </a:p>
          <a:p>
            <a:endParaRPr lang="en-US" dirty="0"/>
          </a:p>
          <a:p>
            <a:r>
              <a:rPr lang="en-US" dirty="0"/>
              <a:t>We can also add features of weapon detection or sentimental analysis for further crime prevention.</a:t>
            </a:r>
          </a:p>
        </p:txBody>
      </p:sp>
      <p:pic>
        <p:nvPicPr>
          <p:cNvPr id="138" name="Picture 137">
            <a:extLst>
              <a:ext uri="{FF2B5EF4-FFF2-40B4-BE49-F238E27FC236}">
                <a16:creationId xmlns:a16="http://schemas.microsoft.com/office/drawing/2014/main" id="{F0F0C16A-23DA-45B8-B13F-682A331365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7" t="27064" r="8787" b="23979"/>
          <a:stretch/>
        </p:blipFill>
        <p:spPr>
          <a:xfrm>
            <a:off x="9239712" y="64740"/>
            <a:ext cx="787334" cy="80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1211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0F0BE258-32BC-4AAF-AB2E-A050B5456A37}"/>
              </a:ext>
            </a:extLst>
          </p:cNvPr>
          <p:cNvGrpSpPr/>
          <p:nvPr/>
        </p:nvGrpSpPr>
        <p:grpSpPr>
          <a:xfrm>
            <a:off x="0" y="-22282"/>
            <a:ext cx="12292219" cy="6858000"/>
            <a:chOff x="1" y="0"/>
            <a:chExt cx="12292219" cy="6858000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A88B3382-17D8-467B-8FF7-28668C4FD8A4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0EC5744A-9301-46F3-8FA9-02537F56B3FB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810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44C4D250-F42B-406F-BA14-B5813A89B1C3}"/>
                </a:ext>
              </a:extLst>
            </p:cNvPr>
            <p:cNvSpPr txBox="1"/>
            <p:nvPr/>
          </p:nvSpPr>
          <p:spPr>
            <a:xfrm rot="16200000">
              <a:off x="11270017" y="3042470"/>
              <a:ext cx="15827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Introduction</a:t>
              </a:r>
            </a:p>
          </p:txBody>
        </p:sp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BE009806-2CDA-40A7-BEB9-BCFB4A4152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DEAD594-561E-4941-9C2C-FA65F039DC95}"/>
              </a:ext>
            </a:extLst>
          </p:cNvPr>
          <p:cNvGrpSpPr/>
          <p:nvPr/>
        </p:nvGrpSpPr>
        <p:grpSpPr>
          <a:xfrm>
            <a:off x="-274074" y="-11200"/>
            <a:ext cx="12276999" cy="6858000"/>
            <a:chOff x="1" y="0"/>
            <a:chExt cx="12276999" cy="6858000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A871154B-1173-4508-8C46-5928A45B2B66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97B27A3-3D03-4ABE-B062-98B15AE42812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94DCB21-13A2-414D-936C-8B329077E54E}"/>
                </a:ext>
              </a:extLst>
            </p:cNvPr>
            <p:cNvSpPr txBox="1"/>
            <p:nvPr/>
          </p:nvSpPr>
          <p:spPr>
            <a:xfrm rot="16200000">
              <a:off x="10835612" y="3220332"/>
              <a:ext cx="24211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Problem Definition</a:t>
              </a:r>
            </a:p>
          </p:txBody>
        </p:sp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942D848C-7316-456D-8203-FBCCF02C4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FADAAFEC-7D7E-4F7C-A8A9-EA5FB248EE41}"/>
              </a:ext>
            </a:extLst>
          </p:cNvPr>
          <p:cNvGrpSpPr/>
          <p:nvPr/>
        </p:nvGrpSpPr>
        <p:grpSpPr>
          <a:xfrm>
            <a:off x="-604974" y="-11318"/>
            <a:ext cx="12298491" cy="6858000"/>
            <a:chOff x="1" y="0"/>
            <a:chExt cx="12298491" cy="6858000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972EBA15-75DD-46F4-882F-67785027B45B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6E11E542-4B3E-479C-B463-5E7756B609AC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8884AC7-4472-4565-A64A-C05088B10E64}"/>
                </a:ext>
              </a:extLst>
            </p:cNvPr>
            <p:cNvSpPr txBox="1"/>
            <p:nvPr/>
          </p:nvSpPr>
          <p:spPr>
            <a:xfrm rot="16200000">
              <a:off x="11159398" y="3029795"/>
              <a:ext cx="18165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latin typeface="Tw Cen MT" panose="020B0602020104020603" pitchFamily="34" charset="0"/>
                </a:rPr>
                <a:t>Haarcascade</a:t>
              </a:r>
              <a:endParaRPr lang="en-US" sz="2400" dirty="0">
                <a:latin typeface="Tw Cen MT" panose="020B0602020104020603" pitchFamily="34" charset="0"/>
              </a:endParaRPr>
            </a:p>
          </p:txBody>
        </p:sp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6BB5526A-3C7E-4E90-BBD3-7B5EB38503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6F802879-4896-4F53-8CF1-3E19600B5BA1}"/>
              </a:ext>
            </a:extLst>
          </p:cNvPr>
          <p:cNvGrpSpPr/>
          <p:nvPr/>
        </p:nvGrpSpPr>
        <p:grpSpPr>
          <a:xfrm>
            <a:off x="-899458" y="-11436"/>
            <a:ext cx="12251645" cy="6858000"/>
            <a:chOff x="1" y="0"/>
            <a:chExt cx="12251645" cy="6858000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34F55C30-32A5-40D0-A227-AE65A5B1BCD4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76E0015B-DBF8-477D-98B2-06AE4F16EC8B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269A2470-9B23-4883-820C-D840C693EBEA}"/>
                </a:ext>
              </a:extLst>
            </p:cNvPr>
            <p:cNvSpPr txBox="1"/>
            <p:nvPr/>
          </p:nvSpPr>
          <p:spPr>
            <a:xfrm rot="16200000">
              <a:off x="11234381" y="3050833"/>
              <a:ext cx="1572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Application</a:t>
              </a:r>
            </a:p>
          </p:txBody>
        </p:sp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039E65B7-3A9F-4ADC-8D7A-DF2A31DCE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926F3B9F-BB61-41A3-BC3F-1934B4E77ADE}"/>
              </a:ext>
            </a:extLst>
          </p:cNvPr>
          <p:cNvGrpSpPr/>
          <p:nvPr/>
        </p:nvGrpSpPr>
        <p:grpSpPr>
          <a:xfrm>
            <a:off x="-1214449" y="-11554"/>
            <a:ext cx="12300160" cy="6858000"/>
            <a:chOff x="1" y="0"/>
            <a:chExt cx="12300160" cy="6858000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F7BEFA8D-0D53-475F-A882-D87E63E9C332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436D64EF-FF78-4414-B5AB-0DB6FF363FD8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E820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EB1C165D-65DD-43AC-B5E8-E2F1B8560ABB}"/>
                </a:ext>
              </a:extLst>
            </p:cNvPr>
            <p:cNvSpPr txBox="1"/>
            <p:nvPr/>
          </p:nvSpPr>
          <p:spPr>
            <a:xfrm rot="16200000">
              <a:off x="11102462" y="3029795"/>
              <a:ext cx="19337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Libraries Used</a:t>
              </a:r>
            </a:p>
          </p:txBody>
        </p:sp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9D1574D2-FEDE-43A5-803B-2B5D84B5FA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9B03C9DB-E8CE-4B54-BE16-68013DA49745}"/>
              </a:ext>
            </a:extLst>
          </p:cNvPr>
          <p:cNvGrpSpPr/>
          <p:nvPr/>
        </p:nvGrpSpPr>
        <p:grpSpPr>
          <a:xfrm>
            <a:off x="-1508774" y="0"/>
            <a:ext cx="12276229" cy="6858000"/>
            <a:chOff x="1" y="0"/>
            <a:chExt cx="12276229" cy="6858000"/>
          </a:xfrm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A8AB7E08-0E36-4D7A-B6F1-24BBEE0EC5DB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E6CA9A9-8873-46E4-A680-3AA2876474EE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4C4480FA-0EE8-477E-B4A7-5D80D6BFA9DF}"/>
                </a:ext>
              </a:extLst>
            </p:cNvPr>
            <p:cNvSpPr txBox="1"/>
            <p:nvPr/>
          </p:nvSpPr>
          <p:spPr>
            <a:xfrm rot="16200000">
              <a:off x="11003285" y="3029795"/>
              <a:ext cx="20842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System Function</a:t>
              </a:r>
            </a:p>
          </p:txBody>
        </p:sp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id="{5E84319C-4EC4-4130-88BD-B52AB5E00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EB3C291C-B9D6-476A-AB56-DE811A2ED832}"/>
              </a:ext>
            </a:extLst>
          </p:cNvPr>
          <p:cNvGrpSpPr/>
          <p:nvPr/>
        </p:nvGrpSpPr>
        <p:grpSpPr>
          <a:xfrm>
            <a:off x="-1811385" y="0"/>
            <a:ext cx="12288698" cy="6858000"/>
            <a:chOff x="1" y="0"/>
            <a:chExt cx="12288698" cy="6858000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B0FE2779-8A15-4823-BE4F-685E19D300F0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74B8AD03-7D4A-4EE9-B3DC-7BE3647A20F2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356B133A-4E72-4CCE-9906-4E551E4AF117}"/>
                </a:ext>
              </a:extLst>
            </p:cNvPr>
            <p:cNvSpPr txBox="1"/>
            <p:nvPr/>
          </p:nvSpPr>
          <p:spPr>
            <a:xfrm rot="16200000">
              <a:off x="11338760" y="3005757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Limitations</a:t>
              </a:r>
            </a:p>
          </p:txBody>
        </p:sp>
        <p:pic>
          <p:nvPicPr>
            <p:cNvPr id="115" name="Picture 114">
              <a:extLst>
                <a:ext uri="{FF2B5EF4-FFF2-40B4-BE49-F238E27FC236}">
                  <a16:creationId xmlns:a16="http://schemas.microsoft.com/office/drawing/2014/main" id="{DF57C7C7-2948-41BA-A50A-262EDA4DD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09F6729C-40A1-44B5-8ECB-97857FC226F7}"/>
              </a:ext>
            </a:extLst>
          </p:cNvPr>
          <p:cNvGrpSpPr/>
          <p:nvPr/>
        </p:nvGrpSpPr>
        <p:grpSpPr>
          <a:xfrm>
            <a:off x="-2090889" y="-11672"/>
            <a:ext cx="12251559" cy="6858000"/>
            <a:chOff x="1" y="0"/>
            <a:chExt cx="12251559" cy="6858000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ADDB9990-9D19-4FB6-A47F-27F00B8C9C45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1137EEE0-B996-43BE-9CF7-8F0EC117978B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5274477E-88BE-4549-A521-C07BA661B931}"/>
                </a:ext>
              </a:extLst>
            </p:cNvPr>
            <p:cNvSpPr txBox="1"/>
            <p:nvPr/>
          </p:nvSpPr>
          <p:spPr>
            <a:xfrm rot="16200000">
              <a:off x="11138916" y="3029793"/>
              <a:ext cx="17636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Future Scope</a:t>
              </a:r>
            </a:p>
          </p:txBody>
        </p:sp>
        <p:pic>
          <p:nvPicPr>
            <p:cNvPr id="120" name="Picture 119">
              <a:extLst>
                <a:ext uri="{FF2B5EF4-FFF2-40B4-BE49-F238E27FC236}">
                  <a16:creationId xmlns:a16="http://schemas.microsoft.com/office/drawing/2014/main" id="{C6735B00-0CCF-4241-B47F-55D6E531CF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B4270EE3-5F39-4E46-A9FD-3619960CFA0A}"/>
              </a:ext>
            </a:extLst>
          </p:cNvPr>
          <p:cNvGrpSpPr/>
          <p:nvPr/>
        </p:nvGrpSpPr>
        <p:grpSpPr>
          <a:xfrm>
            <a:off x="-2355891" y="5301"/>
            <a:ext cx="12299832" cy="6858000"/>
            <a:chOff x="1" y="0"/>
            <a:chExt cx="12299832" cy="6858000"/>
          </a:xfrm>
        </p:grpSpPr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C7AE9849-D012-4DA3-A716-23C86D5A8358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8BAEDA1E-4B49-47D5-864E-DF43AC7ECD54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28FD9DB2-6B49-41B7-83F7-9C10499CE459}"/>
                </a:ext>
              </a:extLst>
            </p:cNvPr>
            <p:cNvSpPr txBox="1"/>
            <p:nvPr/>
          </p:nvSpPr>
          <p:spPr>
            <a:xfrm rot="16200000">
              <a:off x="11373939" y="3005758"/>
              <a:ext cx="13901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Database</a:t>
              </a:r>
            </a:p>
          </p:txBody>
        </p:sp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id="{6008A39C-6F35-4BBA-BCA1-D5DBDA3A0D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83871E8F-0711-4A63-B741-2356EFF02A11}"/>
              </a:ext>
            </a:extLst>
          </p:cNvPr>
          <p:cNvGrpSpPr/>
          <p:nvPr/>
        </p:nvGrpSpPr>
        <p:grpSpPr>
          <a:xfrm>
            <a:off x="-10438960" y="22274"/>
            <a:ext cx="12324554" cy="6858000"/>
            <a:chOff x="1" y="0"/>
            <a:chExt cx="12324554" cy="6858000"/>
          </a:xfrm>
        </p:grpSpPr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9C395605-7197-44B8-B811-970F16055029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3B26301B-C526-46CE-8C79-1709E33E8523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432D5C55-B189-420E-86E9-ADEC28D51057}"/>
                </a:ext>
              </a:extLst>
            </p:cNvPr>
            <p:cNvSpPr txBox="1"/>
            <p:nvPr/>
          </p:nvSpPr>
          <p:spPr>
            <a:xfrm rot="16200000">
              <a:off x="11482113" y="3005761"/>
              <a:ext cx="12232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Features</a:t>
              </a:r>
            </a:p>
          </p:txBody>
        </p:sp>
        <p:pic>
          <p:nvPicPr>
            <p:cNvPr id="130" name="Picture 129">
              <a:extLst>
                <a:ext uri="{FF2B5EF4-FFF2-40B4-BE49-F238E27FC236}">
                  <a16:creationId xmlns:a16="http://schemas.microsoft.com/office/drawing/2014/main" id="{833CA9CB-923B-4F48-A86F-F9914118AB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9B60704C-743B-47F3-9048-679134720A9D}"/>
              </a:ext>
            </a:extLst>
          </p:cNvPr>
          <p:cNvGrpSpPr/>
          <p:nvPr/>
        </p:nvGrpSpPr>
        <p:grpSpPr>
          <a:xfrm>
            <a:off x="-10623755" y="22282"/>
            <a:ext cx="12276229" cy="6858000"/>
            <a:chOff x="1" y="0"/>
            <a:chExt cx="12276229" cy="6858000"/>
          </a:xfrm>
        </p:grpSpPr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75383203-FA50-4B84-BD9D-BE450937CEF1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AFA9063F-C996-4BA7-8E4B-E75B15662CB2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AD5C5B0C-C4ED-4C67-9A00-7B317BC41E92}"/>
                </a:ext>
              </a:extLst>
            </p:cNvPr>
            <p:cNvSpPr txBox="1"/>
            <p:nvPr/>
          </p:nvSpPr>
          <p:spPr>
            <a:xfrm rot="16200000">
              <a:off x="11326291" y="3029798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Conclusion</a:t>
              </a:r>
            </a:p>
          </p:txBody>
        </p:sp>
        <p:pic>
          <p:nvPicPr>
            <p:cNvPr id="135" name="Picture 134">
              <a:extLst>
                <a:ext uri="{FF2B5EF4-FFF2-40B4-BE49-F238E27FC236}">
                  <a16:creationId xmlns:a16="http://schemas.microsoft.com/office/drawing/2014/main" id="{040AC61E-DBE7-415F-AD53-708F18FFF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sp>
        <p:nvSpPr>
          <p:cNvPr id="136" name="TextBox 135">
            <a:extLst>
              <a:ext uri="{FF2B5EF4-FFF2-40B4-BE49-F238E27FC236}">
                <a16:creationId xmlns:a16="http://schemas.microsoft.com/office/drawing/2014/main" id="{248A9B7D-250A-4678-84AC-1E35A186A60C}"/>
              </a:ext>
            </a:extLst>
          </p:cNvPr>
          <p:cNvSpPr txBox="1"/>
          <p:nvPr/>
        </p:nvSpPr>
        <p:spPr>
          <a:xfrm>
            <a:off x="2083939" y="558933"/>
            <a:ext cx="737058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Its 2019 and data analysis and data research is an essential part of every system.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Our state of art system has integrated python data with MySQL for database management and we have used PHP for frontend data analysis and editing tools.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 provide our administrative users with a portal to add and delete criminals in the system.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CamRadar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also provides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analysed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criminal data and their detection frequency with comparison tools.  </a:t>
            </a:r>
          </a:p>
        </p:txBody>
      </p:sp>
      <p:pic>
        <p:nvPicPr>
          <p:cNvPr id="137" name="Picture 2" descr="https://lh3.googleusercontent.com/_AzM3JmqDbDB_D98pIqlx9YVJTVZ9Fb42QBu41tVUaHwcHb1EvR9vPbaFwrJW0pXVyENo67BUgSWE_iXjKHCmp01QMrEqI3NyFmP1RXsVNrtxLCmbue0i9F8XCZawOEN1Aj7ZyDLzQU">
            <a:extLst>
              <a:ext uri="{FF2B5EF4-FFF2-40B4-BE49-F238E27FC236}">
                <a16:creationId xmlns:a16="http://schemas.microsoft.com/office/drawing/2014/main" id="{DCA687FC-37D2-4892-B260-8C260B082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394" y="2412355"/>
            <a:ext cx="1327119" cy="155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8" name="Picture 3" descr="https://lh4.googleusercontent.com/KNIFdWPJhhbSdv4z0KZ1gBgbOcOZ4qp_c4rvAY29unBPYkC1MsI_D3QY3jl3d4_oXaUepjWjQxtUQxKLeeuWJdeTxLPwGbH9zszJugPBV5_LSyCrjeceHPwez383R-YGwfOiSPs9Afo">
            <a:extLst>
              <a:ext uri="{FF2B5EF4-FFF2-40B4-BE49-F238E27FC236}">
                <a16:creationId xmlns:a16="http://schemas.microsoft.com/office/drawing/2014/main" id="{7C72FDE7-58F4-4D78-BABA-590188DFB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170" y="2644222"/>
            <a:ext cx="1097214" cy="1097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9" name="Picture 4" descr="https://lh3.googleusercontent.com/Z-yjl-U5QkTbFMOVprlUEx63yWPiCeVaUpk4oMcy0jk-y16gmXd33jdy98WRpzyzg8eVeHw1s8DU4MLm35kvaWMpyujZGg6Ym9Mn0aCvFRjLU57aV80qJh0klmO4c0zf8chrk_jqfew">
            <a:extLst>
              <a:ext uri="{FF2B5EF4-FFF2-40B4-BE49-F238E27FC236}">
                <a16:creationId xmlns:a16="http://schemas.microsoft.com/office/drawing/2014/main" id="{65BBD5DA-19B8-40C5-B3BA-DB8DBBE95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407" y="2644222"/>
            <a:ext cx="1097214" cy="1097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0" name="Arrow: Right 139">
            <a:extLst>
              <a:ext uri="{FF2B5EF4-FFF2-40B4-BE49-F238E27FC236}">
                <a16:creationId xmlns:a16="http://schemas.microsoft.com/office/drawing/2014/main" id="{B7BDF26A-4D2D-4A20-B4FD-C6DEF2AD6A39}"/>
              </a:ext>
            </a:extLst>
          </p:cNvPr>
          <p:cNvSpPr/>
          <p:nvPr/>
        </p:nvSpPr>
        <p:spPr>
          <a:xfrm>
            <a:off x="3887217" y="3015065"/>
            <a:ext cx="552514" cy="3478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Arrow: Right 140">
            <a:extLst>
              <a:ext uri="{FF2B5EF4-FFF2-40B4-BE49-F238E27FC236}">
                <a16:creationId xmlns:a16="http://schemas.microsoft.com/office/drawing/2014/main" id="{9408DDDF-86EB-4695-AA6E-7B2489EDACEC}"/>
              </a:ext>
            </a:extLst>
          </p:cNvPr>
          <p:cNvSpPr/>
          <p:nvPr/>
        </p:nvSpPr>
        <p:spPr>
          <a:xfrm>
            <a:off x="6339257" y="3015065"/>
            <a:ext cx="503714" cy="3478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" name="Picture 142">
            <a:extLst>
              <a:ext uri="{FF2B5EF4-FFF2-40B4-BE49-F238E27FC236}">
                <a16:creationId xmlns:a16="http://schemas.microsoft.com/office/drawing/2014/main" id="{4B813B11-2188-4ABA-AE37-E886694BD62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7" t="27064" r="8787" b="23979"/>
          <a:stretch/>
        </p:blipFill>
        <p:spPr>
          <a:xfrm>
            <a:off x="9043110" y="66493"/>
            <a:ext cx="787334" cy="80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9569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17F82E11-BA69-46B8-9A87-B1FAE94703CD}"/>
              </a:ext>
            </a:extLst>
          </p:cNvPr>
          <p:cNvGrpSpPr/>
          <p:nvPr/>
        </p:nvGrpSpPr>
        <p:grpSpPr>
          <a:xfrm>
            <a:off x="0" y="-22282"/>
            <a:ext cx="12292219" cy="6858000"/>
            <a:chOff x="1" y="0"/>
            <a:chExt cx="12292219" cy="6858000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F9777D3D-5F84-4B1E-862F-13EFCB94602A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94020F9E-E7A5-4D7B-915B-F43BD01236BD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810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40C6B17-510F-420B-BA00-063C7AE9A612}"/>
                </a:ext>
              </a:extLst>
            </p:cNvPr>
            <p:cNvSpPr txBox="1"/>
            <p:nvPr/>
          </p:nvSpPr>
          <p:spPr>
            <a:xfrm rot="16200000">
              <a:off x="11270017" y="3042470"/>
              <a:ext cx="15827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Introduction</a:t>
              </a:r>
            </a:p>
          </p:txBody>
        </p:sp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2746F70E-9404-44D5-B71B-C68A0F6181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0C230248-BE21-4187-97C7-2129C7C8942B}"/>
              </a:ext>
            </a:extLst>
          </p:cNvPr>
          <p:cNvGrpSpPr/>
          <p:nvPr/>
        </p:nvGrpSpPr>
        <p:grpSpPr>
          <a:xfrm>
            <a:off x="-274074" y="-11200"/>
            <a:ext cx="12276999" cy="6858000"/>
            <a:chOff x="1" y="0"/>
            <a:chExt cx="12276999" cy="6858000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AC27CA78-97C0-4360-9DA6-58022F08A1A4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2B717211-E86A-493A-A091-99599E6EB036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9F7630A-5F8D-48D1-B270-803E8129788A}"/>
                </a:ext>
              </a:extLst>
            </p:cNvPr>
            <p:cNvSpPr txBox="1"/>
            <p:nvPr/>
          </p:nvSpPr>
          <p:spPr>
            <a:xfrm rot="16200000">
              <a:off x="10835612" y="3220332"/>
              <a:ext cx="24211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Problem Definition</a:t>
              </a:r>
            </a:p>
          </p:txBody>
        </p:sp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A9194037-0EBA-4CC8-837F-C073359FE4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01591F2B-89B0-404F-B5BC-5BA9013DF5F1}"/>
              </a:ext>
            </a:extLst>
          </p:cNvPr>
          <p:cNvGrpSpPr/>
          <p:nvPr/>
        </p:nvGrpSpPr>
        <p:grpSpPr>
          <a:xfrm>
            <a:off x="-604974" y="-11318"/>
            <a:ext cx="12298491" cy="6858000"/>
            <a:chOff x="1" y="0"/>
            <a:chExt cx="12298491" cy="6858000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8CAD2A5A-8EAE-4638-A048-F7CF94D5AEEE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5B6048D0-409B-4947-8779-4FFEF7AA7F80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CB2539D-AE3F-4450-9F0C-C96E65E86060}"/>
                </a:ext>
              </a:extLst>
            </p:cNvPr>
            <p:cNvSpPr txBox="1"/>
            <p:nvPr/>
          </p:nvSpPr>
          <p:spPr>
            <a:xfrm rot="16200000">
              <a:off x="11159398" y="3029795"/>
              <a:ext cx="18165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latin typeface="Tw Cen MT" panose="020B0602020104020603" pitchFamily="34" charset="0"/>
                </a:rPr>
                <a:t>Haarcascade</a:t>
              </a:r>
              <a:endParaRPr lang="en-US" sz="2400" dirty="0">
                <a:latin typeface="Tw Cen MT" panose="020B0602020104020603" pitchFamily="34" charset="0"/>
              </a:endParaRPr>
            </a:p>
          </p:txBody>
        </p:sp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9FA0DEA1-86A7-4000-9045-9A073B12DB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21514DF5-00E4-4749-ABE2-1D432A100570}"/>
              </a:ext>
            </a:extLst>
          </p:cNvPr>
          <p:cNvGrpSpPr/>
          <p:nvPr/>
        </p:nvGrpSpPr>
        <p:grpSpPr>
          <a:xfrm>
            <a:off x="-899458" y="-11436"/>
            <a:ext cx="12251645" cy="6858000"/>
            <a:chOff x="1" y="0"/>
            <a:chExt cx="12251645" cy="6858000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B8089964-5927-4347-953E-32FF93BA64B1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81882DCC-BA0C-4F00-8D82-4C623E8D827A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389A331-379B-4BC8-81BE-A66DC9CA43C2}"/>
                </a:ext>
              </a:extLst>
            </p:cNvPr>
            <p:cNvSpPr txBox="1"/>
            <p:nvPr/>
          </p:nvSpPr>
          <p:spPr>
            <a:xfrm rot="16200000">
              <a:off x="11234381" y="3050833"/>
              <a:ext cx="1572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Application</a:t>
              </a:r>
            </a:p>
          </p:txBody>
        </p:sp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A3E04FD3-C179-4535-9A36-0DAAF2FFC8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65B0FB07-1224-4B07-ADB2-035A17A669FC}"/>
              </a:ext>
            </a:extLst>
          </p:cNvPr>
          <p:cNvGrpSpPr/>
          <p:nvPr/>
        </p:nvGrpSpPr>
        <p:grpSpPr>
          <a:xfrm>
            <a:off x="-1214449" y="-11554"/>
            <a:ext cx="12300160" cy="6858000"/>
            <a:chOff x="1" y="0"/>
            <a:chExt cx="12300160" cy="6858000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8F54875C-ED83-40E7-9B57-667D8ADFF65A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1E9B3BD-4B4E-4209-848D-8C421D2B8039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E820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0A8FAB9-0F4F-43F1-A06B-B995823CE254}"/>
                </a:ext>
              </a:extLst>
            </p:cNvPr>
            <p:cNvSpPr txBox="1"/>
            <p:nvPr/>
          </p:nvSpPr>
          <p:spPr>
            <a:xfrm rot="16200000">
              <a:off x="11102462" y="3029795"/>
              <a:ext cx="19337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Libraries Used</a:t>
              </a:r>
            </a:p>
          </p:txBody>
        </p:sp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86815DDC-335A-4C17-97BE-B67E518A35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AFE5DB1B-400B-4C27-8BBF-72BCABA4E9E9}"/>
              </a:ext>
            </a:extLst>
          </p:cNvPr>
          <p:cNvGrpSpPr/>
          <p:nvPr/>
        </p:nvGrpSpPr>
        <p:grpSpPr>
          <a:xfrm>
            <a:off x="-1508774" y="0"/>
            <a:ext cx="12276229" cy="6858000"/>
            <a:chOff x="1" y="0"/>
            <a:chExt cx="12276229" cy="6858000"/>
          </a:xfrm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3F5FBC08-C4D4-44C2-839E-448FDAF7A71C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6A6ADFDA-35BC-44BF-88AE-91E355166E1E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4BC2B642-5000-49B2-B6A9-451762C40D81}"/>
                </a:ext>
              </a:extLst>
            </p:cNvPr>
            <p:cNvSpPr txBox="1"/>
            <p:nvPr/>
          </p:nvSpPr>
          <p:spPr>
            <a:xfrm rot="16200000">
              <a:off x="11003285" y="3029795"/>
              <a:ext cx="20842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System Function</a:t>
              </a:r>
            </a:p>
          </p:txBody>
        </p:sp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id="{A8B33309-E350-4404-B6C9-612978918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36081E1-D732-498A-89BA-9BAE0E4AEBAD}"/>
              </a:ext>
            </a:extLst>
          </p:cNvPr>
          <p:cNvGrpSpPr/>
          <p:nvPr/>
        </p:nvGrpSpPr>
        <p:grpSpPr>
          <a:xfrm>
            <a:off x="-1811385" y="0"/>
            <a:ext cx="12288698" cy="6858000"/>
            <a:chOff x="1" y="0"/>
            <a:chExt cx="12288698" cy="6858000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68381C3D-AA3B-41A8-8C63-0720C68878F4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F36643C-D184-420B-AF8D-F16A9CFCDC0B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B615BB21-D33B-4A88-A30E-91DF2CD96B4C}"/>
                </a:ext>
              </a:extLst>
            </p:cNvPr>
            <p:cNvSpPr txBox="1"/>
            <p:nvPr/>
          </p:nvSpPr>
          <p:spPr>
            <a:xfrm rot="16200000">
              <a:off x="11338760" y="3005757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Limitations</a:t>
              </a:r>
            </a:p>
          </p:txBody>
        </p:sp>
        <p:pic>
          <p:nvPicPr>
            <p:cNvPr id="115" name="Picture 114">
              <a:extLst>
                <a:ext uri="{FF2B5EF4-FFF2-40B4-BE49-F238E27FC236}">
                  <a16:creationId xmlns:a16="http://schemas.microsoft.com/office/drawing/2014/main" id="{7FFAD0BF-3ED6-47B4-B7EE-989D2736B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04FAF3B9-B1EB-475A-81D2-C927CBD06881}"/>
              </a:ext>
            </a:extLst>
          </p:cNvPr>
          <p:cNvGrpSpPr/>
          <p:nvPr/>
        </p:nvGrpSpPr>
        <p:grpSpPr>
          <a:xfrm>
            <a:off x="-2090889" y="-11672"/>
            <a:ext cx="12251559" cy="6858000"/>
            <a:chOff x="1" y="0"/>
            <a:chExt cx="12251559" cy="6858000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70DE8CDE-579A-48DC-9663-312661621E8B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7678E8F9-21AA-4C00-8D6B-33A6B3AF35A5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CC646FAB-AB9F-4501-B975-7C28CF555826}"/>
                </a:ext>
              </a:extLst>
            </p:cNvPr>
            <p:cNvSpPr txBox="1"/>
            <p:nvPr/>
          </p:nvSpPr>
          <p:spPr>
            <a:xfrm rot="16200000">
              <a:off x="11138916" y="3029793"/>
              <a:ext cx="17636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Future Scope</a:t>
              </a:r>
            </a:p>
          </p:txBody>
        </p:sp>
        <p:pic>
          <p:nvPicPr>
            <p:cNvPr id="120" name="Picture 119">
              <a:extLst>
                <a:ext uri="{FF2B5EF4-FFF2-40B4-BE49-F238E27FC236}">
                  <a16:creationId xmlns:a16="http://schemas.microsoft.com/office/drawing/2014/main" id="{1FA1D155-6CC9-4C9A-B23D-F3DECC4087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4BD2A67E-C9F1-4F84-91B3-49EEFF9BC532}"/>
              </a:ext>
            </a:extLst>
          </p:cNvPr>
          <p:cNvGrpSpPr/>
          <p:nvPr/>
        </p:nvGrpSpPr>
        <p:grpSpPr>
          <a:xfrm>
            <a:off x="-2355891" y="5301"/>
            <a:ext cx="12299832" cy="6858000"/>
            <a:chOff x="1" y="0"/>
            <a:chExt cx="12299832" cy="6858000"/>
          </a:xfrm>
        </p:grpSpPr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0A37697A-70E0-48C4-ABBD-C7DF1F359A31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7B6DB501-E077-4B25-A832-D353A59688D3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7AC2F600-2504-4872-B75D-A4CECB2D30B5}"/>
                </a:ext>
              </a:extLst>
            </p:cNvPr>
            <p:cNvSpPr txBox="1"/>
            <p:nvPr/>
          </p:nvSpPr>
          <p:spPr>
            <a:xfrm rot="16200000">
              <a:off x="11373939" y="3005758"/>
              <a:ext cx="13901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Database</a:t>
              </a:r>
            </a:p>
          </p:txBody>
        </p:sp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id="{0F4EA386-FC7F-40D3-BC32-8E44AB5064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C2C5B471-45AA-469B-96B2-C2A6081EF334}"/>
              </a:ext>
            </a:extLst>
          </p:cNvPr>
          <p:cNvGrpSpPr/>
          <p:nvPr/>
        </p:nvGrpSpPr>
        <p:grpSpPr>
          <a:xfrm>
            <a:off x="-2648295" y="-32892"/>
            <a:ext cx="12324554" cy="6858000"/>
            <a:chOff x="1" y="0"/>
            <a:chExt cx="12324554" cy="6858000"/>
          </a:xfrm>
        </p:grpSpPr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26ED8221-3FD9-482F-A1CE-E1C4D7AAC870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A57C0A0C-8800-4BF3-BF50-687A8D3A2015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90595185-3497-4ED4-A7DA-3BAE8824ECCC}"/>
                </a:ext>
              </a:extLst>
            </p:cNvPr>
            <p:cNvSpPr txBox="1"/>
            <p:nvPr/>
          </p:nvSpPr>
          <p:spPr>
            <a:xfrm rot="16200000">
              <a:off x="11482113" y="3005761"/>
              <a:ext cx="12232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Features</a:t>
              </a:r>
            </a:p>
          </p:txBody>
        </p:sp>
        <p:pic>
          <p:nvPicPr>
            <p:cNvPr id="130" name="Picture 129">
              <a:extLst>
                <a:ext uri="{FF2B5EF4-FFF2-40B4-BE49-F238E27FC236}">
                  <a16:creationId xmlns:a16="http://schemas.microsoft.com/office/drawing/2014/main" id="{CDFB0DD2-9C81-450D-A2BB-71F2FB1DB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44A57C60-5E7C-49D1-A5B6-1C7A80E5D68D}"/>
              </a:ext>
            </a:extLst>
          </p:cNvPr>
          <p:cNvGrpSpPr/>
          <p:nvPr/>
        </p:nvGrpSpPr>
        <p:grpSpPr>
          <a:xfrm>
            <a:off x="-10623755" y="22282"/>
            <a:ext cx="12276229" cy="6858000"/>
            <a:chOff x="1" y="0"/>
            <a:chExt cx="12276229" cy="6858000"/>
          </a:xfrm>
        </p:grpSpPr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B6A17F6A-907A-4C44-A9FA-94811BE856AC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2C4FC7EE-9970-47A3-9056-89D058C47018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27B5E4F3-2077-4ECB-9FF8-B0B4E4360BCE}"/>
                </a:ext>
              </a:extLst>
            </p:cNvPr>
            <p:cNvSpPr txBox="1"/>
            <p:nvPr/>
          </p:nvSpPr>
          <p:spPr>
            <a:xfrm rot="16200000">
              <a:off x="11326291" y="3029798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Conclusion</a:t>
              </a:r>
            </a:p>
          </p:txBody>
        </p:sp>
        <p:pic>
          <p:nvPicPr>
            <p:cNvPr id="135" name="Picture 134">
              <a:extLst>
                <a:ext uri="{FF2B5EF4-FFF2-40B4-BE49-F238E27FC236}">
                  <a16:creationId xmlns:a16="http://schemas.microsoft.com/office/drawing/2014/main" id="{CE35A684-64D2-4E3B-A68F-B9A95679B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sp>
        <p:nvSpPr>
          <p:cNvPr id="136" name="TextBox 135">
            <a:extLst>
              <a:ext uri="{FF2B5EF4-FFF2-40B4-BE49-F238E27FC236}">
                <a16:creationId xmlns:a16="http://schemas.microsoft.com/office/drawing/2014/main" id="{9F9C7E3E-B065-4ACB-A85E-180139902A63}"/>
              </a:ext>
            </a:extLst>
          </p:cNvPr>
          <p:cNvSpPr txBox="1"/>
          <p:nvPr/>
        </p:nvSpPr>
        <p:spPr>
          <a:xfrm>
            <a:off x="1757994" y="447664"/>
            <a:ext cx="707076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Various security features have been taken care of while designing </a:t>
            </a:r>
            <a:r>
              <a:rPr lang="en-US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CamRadar</a:t>
            </a:r>
            <a:r>
              <a: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portal. By using extensive JavaScript codes we have made our system bulletproof from brute forcing attacks and auto login patches.</a:t>
            </a:r>
          </a:p>
          <a:p>
            <a:endParaRPr 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User Friendly interface is provided for easy navigation on our </a:t>
            </a:r>
            <a:r>
              <a:rPr lang="en-US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webportal</a:t>
            </a:r>
            <a:r>
              <a: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Plus there are easy to follow documentation for system usage instructions.</a:t>
            </a:r>
          </a:p>
        </p:txBody>
      </p:sp>
      <p:pic>
        <p:nvPicPr>
          <p:cNvPr id="137" name="Picture 2" descr="https://lh3.googleusercontent.com/Pmg4iqTi0gCNzoCGh7xPkb6H_Uh_gerF1yESRAXVNsjKtBG7qheUTHEkHao0KzuWm-0OO1BCPUAPv91g4iklxIK2S9djV-T8hie2e74xoRVe55rjiSxCob9JVHi-I7qYrMvbD_m0BYE">
            <a:extLst>
              <a:ext uri="{FF2B5EF4-FFF2-40B4-BE49-F238E27FC236}">
                <a16:creationId xmlns:a16="http://schemas.microsoft.com/office/drawing/2014/main" id="{31ECB9C8-30A6-4C5D-94A4-6477E7C0A5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589" y="4056663"/>
            <a:ext cx="2856043" cy="2440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8" name="Picture 6" descr="https://lh6.googleusercontent.com/Hx_lfgCCiIfjdHPdW3y6G9aGmEZmvVO8MWsrNKJDMyRHGSo2RNn-qX1Xccg2oa8Bdg97qgoMaq6YAmDZvCo7fUkpj6toOP4ymokX7Sdg5XqK7qf3Kw8x7Jq3_QrRPINttvpvWv8ZK5Q">
            <a:extLst>
              <a:ext uri="{FF2B5EF4-FFF2-40B4-BE49-F238E27FC236}">
                <a16:creationId xmlns:a16="http://schemas.microsoft.com/office/drawing/2014/main" id="{1E71CCB8-689A-435F-A123-6211208BD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333" y="2720362"/>
            <a:ext cx="3808110" cy="270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F0E2C68A-0F29-40EA-B1F2-D7B22EDC1B2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7" t="27064" r="8787" b="23979"/>
          <a:stretch/>
        </p:blipFill>
        <p:spPr>
          <a:xfrm>
            <a:off x="8709162" y="128077"/>
            <a:ext cx="787334" cy="80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BB8736E1-F8F1-4838-BEAA-A811A35B4290}"/>
              </a:ext>
            </a:extLst>
          </p:cNvPr>
          <p:cNvGrpSpPr/>
          <p:nvPr/>
        </p:nvGrpSpPr>
        <p:grpSpPr>
          <a:xfrm>
            <a:off x="0" y="-22282"/>
            <a:ext cx="12292219" cy="6858000"/>
            <a:chOff x="1" y="0"/>
            <a:chExt cx="12292219" cy="6858000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B1A0A6A1-8196-405B-97FB-A824EA070458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85D82406-ACFB-4F7F-BFD8-7206108F5366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810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D4DC964-A15C-456B-B45D-A27955D9ACE0}"/>
                </a:ext>
              </a:extLst>
            </p:cNvPr>
            <p:cNvSpPr txBox="1"/>
            <p:nvPr/>
          </p:nvSpPr>
          <p:spPr>
            <a:xfrm rot="16200000">
              <a:off x="11270017" y="3042470"/>
              <a:ext cx="15827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Introduction</a:t>
              </a:r>
            </a:p>
          </p:txBody>
        </p:sp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66BF148C-322E-4035-9D41-FA88EF87D4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965B7DC-D640-4DCE-9214-31FC96FD56EF}"/>
              </a:ext>
            </a:extLst>
          </p:cNvPr>
          <p:cNvGrpSpPr/>
          <p:nvPr/>
        </p:nvGrpSpPr>
        <p:grpSpPr>
          <a:xfrm>
            <a:off x="-274074" y="-11200"/>
            <a:ext cx="12276999" cy="6858000"/>
            <a:chOff x="1" y="0"/>
            <a:chExt cx="12276999" cy="6858000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A8735D06-157E-4A45-B34C-187FEFF4E184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0E82FE5D-00DD-4EAC-9E84-299E2067E393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8678468-AA5B-4108-9CC8-0776390B4C59}"/>
                </a:ext>
              </a:extLst>
            </p:cNvPr>
            <p:cNvSpPr txBox="1"/>
            <p:nvPr/>
          </p:nvSpPr>
          <p:spPr>
            <a:xfrm rot="16200000">
              <a:off x="10835612" y="3220332"/>
              <a:ext cx="24211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Problem Definition</a:t>
              </a:r>
            </a:p>
          </p:txBody>
        </p:sp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20CA1E8F-8CCB-4F3E-88A2-6EDAA6B5C3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4F7D943-DFB0-4D69-B7D2-700C756CF9BC}"/>
              </a:ext>
            </a:extLst>
          </p:cNvPr>
          <p:cNvGrpSpPr/>
          <p:nvPr/>
        </p:nvGrpSpPr>
        <p:grpSpPr>
          <a:xfrm>
            <a:off x="-604974" y="-11318"/>
            <a:ext cx="12298491" cy="6858000"/>
            <a:chOff x="1" y="0"/>
            <a:chExt cx="12298491" cy="6858000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BCC4A8F0-EC8D-49C9-9E8F-05288608067C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E453898-B194-412F-A82E-80334EEE17E8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F76AAAF-55B2-4E50-9216-C240A3C77F60}"/>
                </a:ext>
              </a:extLst>
            </p:cNvPr>
            <p:cNvSpPr txBox="1"/>
            <p:nvPr/>
          </p:nvSpPr>
          <p:spPr>
            <a:xfrm rot="16200000">
              <a:off x="11159398" y="3029795"/>
              <a:ext cx="18165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latin typeface="Tw Cen MT" panose="020B0602020104020603" pitchFamily="34" charset="0"/>
                </a:rPr>
                <a:t>Haarcascade</a:t>
              </a:r>
              <a:endParaRPr lang="en-US" sz="2400" dirty="0">
                <a:latin typeface="Tw Cen MT" panose="020B0602020104020603" pitchFamily="34" charset="0"/>
              </a:endParaRPr>
            </a:p>
          </p:txBody>
        </p:sp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43214687-D57A-4D04-B01D-4CA76459C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BBEACE6D-F6CD-4BA5-B57C-2BD3CFB0DD53}"/>
              </a:ext>
            </a:extLst>
          </p:cNvPr>
          <p:cNvGrpSpPr/>
          <p:nvPr/>
        </p:nvGrpSpPr>
        <p:grpSpPr>
          <a:xfrm>
            <a:off x="-899458" y="-11436"/>
            <a:ext cx="12251645" cy="6858000"/>
            <a:chOff x="1" y="0"/>
            <a:chExt cx="12251645" cy="6858000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AE248011-53BB-49E2-94D2-A94D8D42B7B6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0610D49-B006-412A-BEA8-0E7933501FCC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FE9F72B2-3E88-48E0-A1FF-90E3AED534D1}"/>
                </a:ext>
              </a:extLst>
            </p:cNvPr>
            <p:cNvSpPr txBox="1"/>
            <p:nvPr/>
          </p:nvSpPr>
          <p:spPr>
            <a:xfrm rot="16200000">
              <a:off x="11234381" y="3050833"/>
              <a:ext cx="1572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Application</a:t>
              </a:r>
            </a:p>
          </p:txBody>
        </p:sp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A7C0D2C7-CAE2-40B4-ADBF-044377C6B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C9432FD-5DDA-428E-8BC8-41DBF94D7DC3}"/>
              </a:ext>
            </a:extLst>
          </p:cNvPr>
          <p:cNvGrpSpPr/>
          <p:nvPr/>
        </p:nvGrpSpPr>
        <p:grpSpPr>
          <a:xfrm>
            <a:off x="-1214449" y="-11554"/>
            <a:ext cx="12300160" cy="6858000"/>
            <a:chOff x="1" y="0"/>
            <a:chExt cx="12300160" cy="6858000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0CF3F2FE-C22C-46FE-A459-AE8DC3055453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367DFA8C-1388-49C7-8E09-399A135AFF75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E820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9E3F404D-3DE2-4BA6-AA93-6F204F5184A2}"/>
                </a:ext>
              </a:extLst>
            </p:cNvPr>
            <p:cNvSpPr txBox="1"/>
            <p:nvPr/>
          </p:nvSpPr>
          <p:spPr>
            <a:xfrm rot="16200000">
              <a:off x="11102462" y="3029795"/>
              <a:ext cx="19337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Libraries Used</a:t>
              </a:r>
            </a:p>
          </p:txBody>
        </p:sp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0D577A61-132E-4C76-9FA4-C2C29D45F0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9F5AF770-660A-4F2F-8D0E-A570318F1F84}"/>
              </a:ext>
            </a:extLst>
          </p:cNvPr>
          <p:cNvGrpSpPr/>
          <p:nvPr/>
        </p:nvGrpSpPr>
        <p:grpSpPr>
          <a:xfrm>
            <a:off x="-1508774" y="0"/>
            <a:ext cx="12276229" cy="6858000"/>
            <a:chOff x="1" y="0"/>
            <a:chExt cx="12276229" cy="6858000"/>
          </a:xfrm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CBDFE07D-B877-4E58-88A2-B3C0A5FF4DC4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E8AC710-6922-4712-A02D-2A5770D6D181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031F6A2-E3D3-425E-A693-5E5D0FE04B79}"/>
                </a:ext>
              </a:extLst>
            </p:cNvPr>
            <p:cNvSpPr txBox="1"/>
            <p:nvPr/>
          </p:nvSpPr>
          <p:spPr>
            <a:xfrm rot="16200000">
              <a:off x="11003285" y="3029795"/>
              <a:ext cx="20842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System Function</a:t>
              </a:r>
            </a:p>
          </p:txBody>
        </p:sp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id="{6246DA7C-8F96-4824-B6F2-C8BCA0E80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53B0CF10-1681-4C6C-A44E-809BF291ED62}"/>
              </a:ext>
            </a:extLst>
          </p:cNvPr>
          <p:cNvGrpSpPr/>
          <p:nvPr/>
        </p:nvGrpSpPr>
        <p:grpSpPr>
          <a:xfrm>
            <a:off x="-1811385" y="0"/>
            <a:ext cx="12288698" cy="6858000"/>
            <a:chOff x="1" y="0"/>
            <a:chExt cx="12288698" cy="6858000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C282E545-8F1C-415F-9FF8-06A6A35050E4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D52DCC95-01E6-4F52-B563-F0B509D63607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E01B85C0-44E9-40BC-9450-D2E74B070ACA}"/>
                </a:ext>
              </a:extLst>
            </p:cNvPr>
            <p:cNvSpPr txBox="1"/>
            <p:nvPr/>
          </p:nvSpPr>
          <p:spPr>
            <a:xfrm rot="16200000">
              <a:off x="11338760" y="3005757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Limitations</a:t>
              </a:r>
            </a:p>
          </p:txBody>
        </p:sp>
        <p:pic>
          <p:nvPicPr>
            <p:cNvPr id="115" name="Picture 114">
              <a:extLst>
                <a:ext uri="{FF2B5EF4-FFF2-40B4-BE49-F238E27FC236}">
                  <a16:creationId xmlns:a16="http://schemas.microsoft.com/office/drawing/2014/main" id="{40538556-773D-4267-892E-D2A372E7E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2F44368D-CA48-4EED-84F6-6B5A79AD547C}"/>
              </a:ext>
            </a:extLst>
          </p:cNvPr>
          <p:cNvGrpSpPr/>
          <p:nvPr/>
        </p:nvGrpSpPr>
        <p:grpSpPr>
          <a:xfrm>
            <a:off x="-2090889" y="-11672"/>
            <a:ext cx="12251559" cy="6858000"/>
            <a:chOff x="1" y="0"/>
            <a:chExt cx="12251559" cy="6858000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24344408-03A4-4995-BAA9-1EA6E2AE79E4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B8CEF96C-3D7B-4B93-ADC3-03FB88BD1547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5EFD82D9-21CE-4D01-8D6C-D22C2CCD3CA7}"/>
                </a:ext>
              </a:extLst>
            </p:cNvPr>
            <p:cNvSpPr txBox="1"/>
            <p:nvPr/>
          </p:nvSpPr>
          <p:spPr>
            <a:xfrm rot="16200000">
              <a:off x="11138916" y="3029793"/>
              <a:ext cx="17636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Future Scope</a:t>
              </a:r>
            </a:p>
          </p:txBody>
        </p:sp>
        <p:pic>
          <p:nvPicPr>
            <p:cNvPr id="120" name="Picture 119">
              <a:extLst>
                <a:ext uri="{FF2B5EF4-FFF2-40B4-BE49-F238E27FC236}">
                  <a16:creationId xmlns:a16="http://schemas.microsoft.com/office/drawing/2014/main" id="{7CEBF29C-853B-4E61-B73A-6F17E8DAE9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21D6049D-D0B8-4889-AC1E-CB21ED69FE57}"/>
              </a:ext>
            </a:extLst>
          </p:cNvPr>
          <p:cNvGrpSpPr/>
          <p:nvPr/>
        </p:nvGrpSpPr>
        <p:grpSpPr>
          <a:xfrm>
            <a:off x="-2355891" y="5301"/>
            <a:ext cx="12299832" cy="6858000"/>
            <a:chOff x="1" y="0"/>
            <a:chExt cx="12299832" cy="6858000"/>
          </a:xfrm>
        </p:grpSpPr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E1E996CB-8EAF-4880-A9CA-1E9805B5FAB0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6AD300FC-72AD-46A1-8F1E-6360F3AA1FF0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8F0C3880-CAB2-4048-A35B-D89A9AE9CBF5}"/>
                </a:ext>
              </a:extLst>
            </p:cNvPr>
            <p:cNvSpPr txBox="1"/>
            <p:nvPr/>
          </p:nvSpPr>
          <p:spPr>
            <a:xfrm rot="16200000">
              <a:off x="11373939" y="3005758"/>
              <a:ext cx="13901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Database</a:t>
              </a:r>
            </a:p>
          </p:txBody>
        </p:sp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id="{2E86229D-2094-4A11-864E-857336621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5C4CCEA0-7B79-429D-9CB6-24D70BB9BDE0}"/>
              </a:ext>
            </a:extLst>
          </p:cNvPr>
          <p:cNvGrpSpPr/>
          <p:nvPr/>
        </p:nvGrpSpPr>
        <p:grpSpPr>
          <a:xfrm>
            <a:off x="-2632273" y="16973"/>
            <a:ext cx="12324554" cy="6858000"/>
            <a:chOff x="1" y="0"/>
            <a:chExt cx="12324554" cy="6858000"/>
          </a:xfrm>
        </p:grpSpPr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90641E4D-B507-4CE8-9762-823DBB19AFE7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4D843FA7-DDAD-4657-B59E-B66C6FEAEAB6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26C809AF-CF8B-4E8E-B05C-ABE49F27E6CE}"/>
                </a:ext>
              </a:extLst>
            </p:cNvPr>
            <p:cNvSpPr txBox="1"/>
            <p:nvPr/>
          </p:nvSpPr>
          <p:spPr>
            <a:xfrm rot="16200000">
              <a:off x="11482113" y="3005761"/>
              <a:ext cx="12232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Features</a:t>
              </a:r>
            </a:p>
          </p:txBody>
        </p:sp>
        <p:pic>
          <p:nvPicPr>
            <p:cNvPr id="130" name="Picture 129">
              <a:extLst>
                <a:ext uri="{FF2B5EF4-FFF2-40B4-BE49-F238E27FC236}">
                  <a16:creationId xmlns:a16="http://schemas.microsoft.com/office/drawing/2014/main" id="{E1B5BC0A-D049-465F-89E6-9E8C7FA8D3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A2A86644-5E29-412A-B03B-D480B6E865BF}"/>
              </a:ext>
            </a:extLst>
          </p:cNvPr>
          <p:cNvGrpSpPr/>
          <p:nvPr/>
        </p:nvGrpSpPr>
        <p:grpSpPr>
          <a:xfrm>
            <a:off x="-10623755" y="22282"/>
            <a:ext cx="12276229" cy="6858000"/>
            <a:chOff x="1" y="0"/>
            <a:chExt cx="12276229" cy="6858000"/>
          </a:xfrm>
        </p:grpSpPr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5C31FE19-E911-493B-89B9-9578CDD39F39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510D57B0-4BCB-478E-AB1A-8D5350B763F5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DE060E59-6651-4D64-97D9-5B18E25157FB}"/>
                </a:ext>
              </a:extLst>
            </p:cNvPr>
            <p:cNvSpPr txBox="1"/>
            <p:nvPr/>
          </p:nvSpPr>
          <p:spPr>
            <a:xfrm rot="16200000">
              <a:off x="11326291" y="3029798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Conclusion</a:t>
              </a:r>
            </a:p>
          </p:txBody>
        </p:sp>
        <p:pic>
          <p:nvPicPr>
            <p:cNvPr id="135" name="Picture 134">
              <a:extLst>
                <a:ext uri="{FF2B5EF4-FFF2-40B4-BE49-F238E27FC236}">
                  <a16:creationId xmlns:a16="http://schemas.microsoft.com/office/drawing/2014/main" id="{611AFCA0-172D-43E3-B6F7-FFA163422A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pic>
        <p:nvPicPr>
          <p:cNvPr id="136" name="Picture 2" descr="https://lh3.googleusercontent.com/Pmg4iqTi0gCNzoCGh7xPkb6H_Uh_gerF1yESRAXVNsjKtBG7qheUTHEkHao0KzuWm-0OO1BCPUAPv91g4iklxIK2S9djV-T8hie2e74xoRVe55rjiSxCob9JVHi-I7qYrMvbD_m0BYE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ABF265F-20B4-4971-979E-D80921D4D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702" y="19575"/>
            <a:ext cx="4528841" cy="386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7" name="Picture 2" descr="https://lh6.googleusercontent.com/R6_gdPnsX0AJvWmWW3IdlAOp_FLYCdSczZT82FiUCiT28jZ73tgnGQ9AMU3KcgTV8ZeLSIjl9yXTLZuIh0cxcO6CklLaiLEvVbv4tXygfEB-0Hs02fn0xKdiZpgfGUAAtYAai2YWKrY">
            <a:extLst>
              <a:ext uri="{FF2B5EF4-FFF2-40B4-BE49-F238E27FC236}">
                <a16:creationId xmlns:a16="http://schemas.microsoft.com/office/drawing/2014/main" id="{A1163401-AD99-4698-B6DD-98FA5C6D1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845" y="4302740"/>
            <a:ext cx="5254388" cy="2171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777C39E2-6DCA-47FE-9DE1-0000ADB3ED8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7" t="27064" r="8787" b="23979"/>
          <a:stretch/>
        </p:blipFill>
        <p:spPr>
          <a:xfrm>
            <a:off x="8612933" y="197677"/>
            <a:ext cx="787334" cy="80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8465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17F82E11-BA69-46B8-9A87-B1FAE94703CD}"/>
              </a:ext>
            </a:extLst>
          </p:cNvPr>
          <p:cNvGrpSpPr/>
          <p:nvPr/>
        </p:nvGrpSpPr>
        <p:grpSpPr>
          <a:xfrm>
            <a:off x="0" y="-22282"/>
            <a:ext cx="12292219" cy="6858000"/>
            <a:chOff x="1" y="0"/>
            <a:chExt cx="12292219" cy="6858000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F9777D3D-5F84-4B1E-862F-13EFCB94602A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94020F9E-E7A5-4D7B-915B-F43BD01236BD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810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40C6B17-510F-420B-BA00-063C7AE9A612}"/>
                </a:ext>
              </a:extLst>
            </p:cNvPr>
            <p:cNvSpPr txBox="1"/>
            <p:nvPr/>
          </p:nvSpPr>
          <p:spPr>
            <a:xfrm rot="16200000">
              <a:off x="11270017" y="3042470"/>
              <a:ext cx="15827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Introduction</a:t>
              </a:r>
            </a:p>
          </p:txBody>
        </p:sp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2746F70E-9404-44D5-B71B-C68A0F6181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0C230248-BE21-4187-97C7-2129C7C8942B}"/>
              </a:ext>
            </a:extLst>
          </p:cNvPr>
          <p:cNvGrpSpPr/>
          <p:nvPr/>
        </p:nvGrpSpPr>
        <p:grpSpPr>
          <a:xfrm>
            <a:off x="-274074" y="-11200"/>
            <a:ext cx="12276999" cy="6858000"/>
            <a:chOff x="1" y="0"/>
            <a:chExt cx="12276999" cy="6858000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AC27CA78-97C0-4360-9DA6-58022F08A1A4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2B717211-E86A-493A-A091-99599E6EB036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9F7630A-5F8D-48D1-B270-803E8129788A}"/>
                </a:ext>
              </a:extLst>
            </p:cNvPr>
            <p:cNvSpPr txBox="1"/>
            <p:nvPr/>
          </p:nvSpPr>
          <p:spPr>
            <a:xfrm rot="16200000">
              <a:off x="10835612" y="3220332"/>
              <a:ext cx="24211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Problem Definition</a:t>
              </a:r>
            </a:p>
          </p:txBody>
        </p:sp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A9194037-0EBA-4CC8-837F-C073359FE4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01591F2B-89B0-404F-B5BC-5BA9013DF5F1}"/>
              </a:ext>
            </a:extLst>
          </p:cNvPr>
          <p:cNvGrpSpPr/>
          <p:nvPr/>
        </p:nvGrpSpPr>
        <p:grpSpPr>
          <a:xfrm>
            <a:off x="-604974" y="-11318"/>
            <a:ext cx="12298491" cy="6858000"/>
            <a:chOff x="1" y="0"/>
            <a:chExt cx="12298491" cy="6858000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8CAD2A5A-8EAE-4638-A048-F7CF94D5AEEE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5B6048D0-409B-4947-8779-4FFEF7AA7F80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CB2539D-AE3F-4450-9F0C-C96E65E86060}"/>
                </a:ext>
              </a:extLst>
            </p:cNvPr>
            <p:cNvSpPr txBox="1"/>
            <p:nvPr/>
          </p:nvSpPr>
          <p:spPr>
            <a:xfrm rot="16200000">
              <a:off x="11159398" y="3029795"/>
              <a:ext cx="18165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latin typeface="Tw Cen MT" panose="020B0602020104020603" pitchFamily="34" charset="0"/>
                </a:rPr>
                <a:t>Haarcascade</a:t>
              </a:r>
              <a:endParaRPr lang="en-US" sz="2400" dirty="0">
                <a:latin typeface="Tw Cen MT" panose="020B0602020104020603" pitchFamily="34" charset="0"/>
              </a:endParaRPr>
            </a:p>
          </p:txBody>
        </p:sp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9FA0DEA1-86A7-4000-9045-9A073B12DB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21514DF5-00E4-4749-ABE2-1D432A100570}"/>
              </a:ext>
            </a:extLst>
          </p:cNvPr>
          <p:cNvGrpSpPr/>
          <p:nvPr/>
        </p:nvGrpSpPr>
        <p:grpSpPr>
          <a:xfrm>
            <a:off x="-899458" y="-11436"/>
            <a:ext cx="12251645" cy="6858000"/>
            <a:chOff x="1" y="0"/>
            <a:chExt cx="12251645" cy="6858000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B8089964-5927-4347-953E-32FF93BA64B1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81882DCC-BA0C-4F00-8D82-4C623E8D827A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389A331-379B-4BC8-81BE-A66DC9CA43C2}"/>
                </a:ext>
              </a:extLst>
            </p:cNvPr>
            <p:cNvSpPr txBox="1"/>
            <p:nvPr/>
          </p:nvSpPr>
          <p:spPr>
            <a:xfrm rot="16200000">
              <a:off x="11234381" y="3050833"/>
              <a:ext cx="1572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Application</a:t>
              </a:r>
            </a:p>
          </p:txBody>
        </p:sp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A3E04FD3-C179-4535-9A36-0DAAF2FFC8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65B0FB07-1224-4B07-ADB2-035A17A669FC}"/>
              </a:ext>
            </a:extLst>
          </p:cNvPr>
          <p:cNvGrpSpPr/>
          <p:nvPr/>
        </p:nvGrpSpPr>
        <p:grpSpPr>
          <a:xfrm>
            <a:off x="-1214449" y="-11554"/>
            <a:ext cx="12300160" cy="6858000"/>
            <a:chOff x="1" y="0"/>
            <a:chExt cx="12300160" cy="6858000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8F54875C-ED83-40E7-9B57-667D8ADFF65A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1E9B3BD-4B4E-4209-848D-8C421D2B8039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E820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0A8FAB9-0F4F-43F1-A06B-B995823CE254}"/>
                </a:ext>
              </a:extLst>
            </p:cNvPr>
            <p:cNvSpPr txBox="1"/>
            <p:nvPr/>
          </p:nvSpPr>
          <p:spPr>
            <a:xfrm rot="16200000">
              <a:off x="11102462" y="3029795"/>
              <a:ext cx="19337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Libraries Used</a:t>
              </a:r>
            </a:p>
          </p:txBody>
        </p:sp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86815DDC-335A-4C17-97BE-B67E518A35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AFE5DB1B-400B-4C27-8BBF-72BCABA4E9E9}"/>
              </a:ext>
            </a:extLst>
          </p:cNvPr>
          <p:cNvGrpSpPr/>
          <p:nvPr/>
        </p:nvGrpSpPr>
        <p:grpSpPr>
          <a:xfrm>
            <a:off x="-1508774" y="0"/>
            <a:ext cx="12276229" cy="6858000"/>
            <a:chOff x="1" y="0"/>
            <a:chExt cx="12276229" cy="6858000"/>
          </a:xfrm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3F5FBC08-C4D4-44C2-839E-448FDAF7A71C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6A6ADFDA-35BC-44BF-88AE-91E355166E1E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4BC2B642-5000-49B2-B6A9-451762C40D81}"/>
                </a:ext>
              </a:extLst>
            </p:cNvPr>
            <p:cNvSpPr txBox="1"/>
            <p:nvPr/>
          </p:nvSpPr>
          <p:spPr>
            <a:xfrm rot="16200000">
              <a:off x="11003285" y="3029795"/>
              <a:ext cx="20842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System Function</a:t>
              </a:r>
            </a:p>
          </p:txBody>
        </p:sp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id="{A8B33309-E350-4404-B6C9-612978918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36081E1-D732-498A-89BA-9BAE0E4AEBAD}"/>
              </a:ext>
            </a:extLst>
          </p:cNvPr>
          <p:cNvGrpSpPr/>
          <p:nvPr/>
        </p:nvGrpSpPr>
        <p:grpSpPr>
          <a:xfrm>
            <a:off x="-1811385" y="0"/>
            <a:ext cx="12288698" cy="6858000"/>
            <a:chOff x="1" y="0"/>
            <a:chExt cx="12288698" cy="6858000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68381C3D-AA3B-41A8-8C63-0720C68878F4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F36643C-D184-420B-AF8D-F16A9CFCDC0B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B615BB21-D33B-4A88-A30E-91DF2CD96B4C}"/>
                </a:ext>
              </a:extLst>
            </p:cNvPr>
            <p:cNvSpPr txBox="1"/>
            <p:nvPr/>
          </p:nvSpPr>
          <p:spPr>
            <a:xfrm rot="16200000">
              <a:off x="11338760" y="3005757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Limitations</a:t>
              </a:r>
            </a:p>
          </p:txBody>
        </p:sp>
        <p:pic>
          <p:nvPicPr>
            <p:cNvPr id="115" name="Picture 114">
              <a:extLst>
                <a:ext uri="{FF2B5EF4-FFF2-40B4-BE49-F238E27FC236}">
                  <a16:creationId xmlns:a16="http://schemas.microsoft.com/office/drawing/2014/main" id="{7FFAD0BF-3ED6-47B4-B7EE-989D2736B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04FAF3B9-B1EB-475A-81D2-C927CBD06881}"/>
              </a:ext>
            </a:extLst>
          </p:cNvPr>
          <p:cNvGrpSpPr/>
          <p:nvPr/>
        </p:nvGrpSpPr>
        <p:grpSpPr>
          <a:xfrm>
            <a:off x="-2090889" y="-11672"/>
            <a:ext cx="12251559" cy="6858000"/>
            <a:chOff x="1" y="0"/>
            <a:chExt cx="12251559" cy="6858000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70DE8CDE-579A-48DC-9663-312661621E8B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7678E8F9-21AA-4C00-8D6B-33A6B3AF35A5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CC646FAB-AB9F-4501-B975-7C28CF555826}"/>
                </a:ext>
              </a:extLst>
            </p:cNvPr>
            <p:cNvSpPr txBox="1"/>
            <p:nvPr/>
          </p:nvSpPr>
          <p:spPr>
            <a:xfrm rot="16200000">
              <a:off x="11138916" y="3029793"/>
              <a:ext cx="17636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Future Scope</a:t>
              </a:r>
            </a:p>
          </p:txBody>
        </p:sp>
        <p:pic>
          <p:nvPicPr>
            <p:cNvPr id="120" name="Picture 119">
              <a:extLst>
                <a:ext uri="{FF2B5EF4-FFF2-40B4-BE49-F238E27FC236}">
                  <a16:creationId xmlns:a16="http://schemas.microsoft.com/office/drawing/2014/main" id="{1FA1D155-6CC9-4C9A-B23D-F3DECC4087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4BD2A67E-C9F1-4F84-91B3-49EEFF9BC532}"/>
              </a:ext>
            </a:extLst>
          </p:cNvPr>
          <p:cNvGrpSpPr/>
          <p:nvPr/>
        </p:nvGrpSpPr>
        <p:grpSpPr>
          <a:xfrm>
            <a:off x="-2355891" y="5301"/>
            <a:ext cx="12299832" cy="6858000"/>
            <a:chOff x="1" y="0"/>
            <a:chExt cx="12299832" cy="6858000"/>
          </a:xfrm>
        </p:grpSpPr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0A37697A-70E0-48C4-ABBD-C7DF1F359A31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7B6DB501-E077-4B25-A832-D353A59688D3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7AC2F600-2504-4872-B75D-A4CECB2D30B5}"/>
                </a:ext>
              </a:extLst>
            </p:cNvPr>
            <p:cNvSpPr txBox="1"/>
            <p:nvPr/>
          </p:nvSpPr>
          <p:spPr>
            <a:xfrm rot="16200000">
              <a:off x="11373939" y="3005758"/>
              <a:ext cx="13901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Database</a:t>
              </a:r>
            </a:p>
          </p:txBody>
        </p:sp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id="{0F4EA386-FC7F-40D3-BC32-8E44AB5064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C2C5B471-45AA-469B-96B2-C2A6081EF334}"/>
              </a:ext>
            </a:extLst>
          </p:cNvPr>
          <p:cNvGrpSpPr/>
          <p:nvPr/>
        </p:nvGrpSpPr>
        <p:grpSpPr>
          <a:xfrm>
            <a:off x="-2648295" y="-32892"/>
            <a:ext cx="12324554" cy="6858000"/>
            <a:chOff x="1" y="0"/>
            <a:chExt cx="12324554" cy="6858000"/>
          </a:xfrm>
        </p:grpSpPr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26ED8221-3FD9-482F-A1CE-E1C4D7AAC870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A57C0A0C-8800-4BF3-BF50-687A8D3A2015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90595185-3497-4ED4-A7DA-3BAE8824ECCC}"/>
                </a:ext>
              </a:extLst>
            </p:cNvPr>
            <p:cNvSpPr txBox="1"/>
            <p:nvPr/>
          </p:nvSpPr>
          <p:spPr>
            <a:xfrm rot="16200000">
              <a:off x="11482113" y="3005761"/>
              <a:ext cx="12232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Features</a:t>
              </a:r>
            </a:p>
          </p:txBody>
        </p:sp>
        <p:pic>
          <p:nvPicPr>
            <p:cNvPr id="130" name="Picture 129">
              <a:extLst>
                <a:ext uri="{FF2B5EF4-FFF2-40B4-BE49-F238E27FC236}">
                  <a16:creationId xmlns:a16="http://schemas.microsoft.com/office/drawing/2014/main" id="{CDFB0DD2-9C81-450D-A2BB-71F2FB1DB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44A57C60-5E7C-49D1-A5B6-1C7A80E5D68D}"/>
              </a:ext>
            </a:extLst>
          </p:cNvPr>
          <p:cNvGrpSpPr/>
          <p:nvPr/>
        </p:nvGrpSpPr>
        <p:grpSpPr>
          <a:xfrm>
            <a:off x="-10623755" y="22282"/>
            <a:ext cx="12276229" cy="6858000"/>
            <a:chOff x="1" y="0"/>
            <a:chExt cx="12276229" cy="6858000"/>
          </a:xfrm>
        </p:grpSpPr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B6A17F6A-907A-4C44-A9FA-94811BE856AC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2C4FC7EE-9970-47A3-9056-89D058C47018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27B5E4F3-2077-4ECB-9FF8-B0B4E4360BCE}"/>
                </a:ext>
              </a:extLst>
            </p:cNvPr>
            <p:cNvSpPr txBox="1"/>
            <p:nvPr/>
          </p:nvSpPr>
          <p:spPr>
            <a:xfrm rot="16200000">
              <a:off x="11326291" y="3029798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Conclusion</a:t>
              </a:r>
            </a:p>
          </p:txBody>
        </p:sp>
        <p:pic>
          <p:nvPicPr>
            <p:cNvPr id="135" name="Picture 134">
              <a:extLst>
                <a:ext uri="{FF2B5EF4-FFF2-40B4-BE49-F238E27FC236}">
                  <a16:creationId xmlns:a16="http://schemas.microsoft.com/office/drawing/2014/main" id="{CE35A684-64D2-4E3B-A68F-B9A95679B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sp>
        <p:nvSpPr>
          <p:cNvPr id="136" name="TextBox 135">
            <a:extLst>
              <a:ext uri="{FF2B5EF4-FFF2-40B4-BE49-F238E27FC236}">
                <a16:creationId xmlns:a16="http://schemas.microsoft.com/office/drawing/2014/main" id="{9F9C7E3E-B065-4ACB-A85E-180139902A63}"/>
              </a:ext>
            </a:extLst>
          </p:cNvPr>
          <p:cNvSpPr txBox="1"/>
          <p:nvPr/>
        </p:nvSpPr>
        <p:spPr>
          <a:xfrm>
            <a:off x="1757994" y="447664"/>
            <a:ext cx="707076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Various security features have been taken care of while designing </a:t>
            </a:r>
            <a:r>
              <a:rPr lang="en-US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CamRadar</a:t>
            </a:r>
            <a:r>
              <a: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portal. By using extensive JavaScript codes we have made our system bulletproof from brute forcing attacks and auto login patches.</a:t>
            </a:r>
          </a:p>
          <a:p>
            <a:endParaRPr 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User Friendly interface is provided for easy navigation on our </a:t>
            </a:r>
            <a:r>
              <a:rPr lang="en-US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webportal</a:t>
            </a:r>
            <a:r>
              <a: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Plus there are easy to follow documentation for system usage instructions.</a:t>
            </a:r>
          </a:p>
        </p:txBody>
      </p:sp>
      <p:pic>
        <p:nvPicPr>
          <p:cNvPr id="137" name="Picture 2" descr="https://lh3.googleusercontent.com/Pmg4iqTi0gCNzoCGh7xPkb6H_Uh_gerF1yESRAXVNsjKtBG7qheUTHEkHao0KzuWm-0OO1BCPUAPv91g4iklxIK2S9djV-T8hie2e74xoRVe55rjiSxCob9JVHi-I7qYrMvbD_m0BYE">
            <a:extLst>
              <a:ext uri="{FF2B5EF4-FFF2-40B4-BE49-F238E27FC236}">
                <a16:creationId xmlns:a16="http://schemas.microsoft.com/office/drawing/2014/main" id="{31ECB9C8-30A6-4C5D-94A4-6477E7C0A5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589" y="4056663"/>
            <a:ext cx="2856043" cy="2440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8" name="Picture 6" descr="https://lh6.googleusercontent.com/Hx_lfgCCiIfjdHPdW3y6G9aGmEZmvVO8MWsrNKJDMyRHGSo2RNn-qX1Xccg2oa8Bdg97qgoMaq6YAmDZvCo7fUkpj6toOP4ymokX7Sdg5XqK7qf3Kw8x7Jq3_QrRPINttvpvWv8ZK5Q">
            <a:extLst>
              <a:ext uri="{FF2B5EF4-FFF2-40B4-BE49-F238E27FC236}">
                <a16:creationId xmlns:a16="http://schemas.microsoft.com/office/drawing/2014/main" id="{1E71CCB8-689A-435F-A123-6211208BD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333" y="2720362"/>
            <a:ext cx="3808110" cy="270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0164246C-A6C4-41A5-BDE4-80AA6BDE7C6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7" t="27064" r="8787" b="23979"/>
          <a:stretch/>
        </p:blipFill>
        <p:spPr>
          <a:xfrm>
            <a:off x="8709483" y="95185"/>
            <a:ext cx="787334" cy="80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8736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 advTm="50">
        <p159:morph option="byObject"/>
      </p:transition>
    </mc:Choice>
    <mc:Fallback xmlns="">
      <p:transition spd="med" advClick="0" advTm="5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1F22E9BC-8BD4-42D8-9F6D-905BF06F0801}"/>
              </a:ext>
            </a:extLst>
          </p:cNvPr>
          <p:cNvGrpSpPr/>
          <p:nvPr/>
        </p:nvGrpSpPr>
        <p:grpSpPr>
          <a:xfrm>
            <a:off x="0" y="-22282"/>
            <a:ext cx="12292219" cy="6858000"/>
            <a:chOff x="1" y="0"/>
            <a:chExt cx="12292219" cy="6858000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2064ACE2-B241-42EC-B7C4-817F4772B12D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967EB386-8D74-47B3-8EB0-C128C4655F37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810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B2F4026-B6C7-4AA8-86B3-C3A6DEF75D14}"/>
                </a:ext>
              </a:extLst>
            </p:cNvPr>
            <p:cNvSpPr txBox="1"/>
            <p:nvPr/>
          </p:nvSpPr>
          <p:spPr>
            <a:xfrm rot="16200000">
              <a:off x="11270017" y="3042470"/>
              <a:ext cx="15827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Introduction</a:t>
              </a:r>
            </a:p>
          </p:txBody>
        </p:sp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B0939ED9-F7F0-483E-A717-46534458D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9AF788D-028F-455C-B50D-3C5AB413A813}"/>
              </a:ext>
            </a:extLst>
          </p:cNvPr>
          <p:cNvGrpSpPr/>
          <p:nvPr/>
        </p:nvGrpSpPr>
        <p:grpSpPr>
          <a:xfrm>
            <a:off x="-274074" y="-11200"/>
            <a:ext cx="12276999" cy="6858000"/>
            <a:chOff x="1" y="0"/>
            <a:chExt cx="12276999" cy="6858000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D1DC9110-2E24-4878-BC55-B640A78A6642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07D659C-A410-48DD-8E1C-26E895EB2AB1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D069558-97A8-4D8D-AB6D-2A04DB5207A3}"/>
                </a:ext>
              </a:extLst>
            </p:cNvPr>
            <p:cNvSpPr txBox="1"/>
            <p:nvPr/>
          </p:nvSpPr>
          <p:spPr>
            <a:xfrm rot="16200000">
              <a:off x="10835612" y="3220332"/>
              <a:ext cx="24211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Problem Definition</a:t>
              </a:r>
            </a:p>
          </p:txBody>
        </p:sp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3ED32BAE-BEE4-4611-9156-19C0C478EF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087F4AAB-2EA8-48C7-8E27-8909EDDB76FD}"/>
              </a:ext>
            </a:extLst>
          </p:cNvPr>
          <p:cNvGrpSpPr/>
          <p:nvPr/>
        </p:nvGrpSpPr>
        <p:grpSpPr>
          <a:xfrm>
            <a:off x="-604974" y="-11318"/>
            <a:ext cx="12298491" cy="6858000"/>
            <a:chOff x="1" y="0"/>
            <a:chExt cx="12298491" cy="6858000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7B6FC188-A00E-4FAD-B5FB-80E4C1755287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3FBB633-EB09-4D47-B28F-8F6731A10787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85E3315-57D7-4A12-A3AE-245A12613CF0}"/>
                </a:ext>
              </a:extLst>
            </p:cNvPr>
            <p:cNvSpPr txBox="1"/>
            <p:nvPr/>
          </p:nvSpPr>
          <p:spPr>
            <a:xfrm rot="16200000">
              <a:off x="11159398" y="3029795"/>
              <a:ext cx="18165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latin typeface="Tw Cen MT" panose="020B0602020104020603" pitchFamily="34" charset="0"/>
                </a:rPr>
                <a:t>Haarcascade</a:t>
              </a:r>
              <a:endParaRPr lang="en-US" sz="2400" dirty="0">
                <a:latin typeface="Tw Cen MT" panose="020B0602020104020603" pitchFamily="34" charset="0"/>
              </a:endParaRPr>
            </a:p>
          </p:txBody>
        </p:sp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5E14DA39-BE3D-4D13-87D4-EDC63B960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3A643E20-D63D-4C5F-BCD8-50B2384E80EB}"/>
              </a:ext>
            </a:extLst>
          </p:cNvPr>
          <p:cNvGrpSpPr/>
          <p:nvPr/>
        </p:nvGrpSpPr>
        <p:grpSpPr>
          <a:xfrm>
            <a:off x="-899458" y="-11436"/>
            <a:ext cx="12251645" cy="6858000"/>
            <a:chOff x="1" y="0"/>
            <a:chExt cx="12251645" cy="6858000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14BB24C4-B1A0-4A3F-A6C2-03852D5B0A9D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40B67FE7-0BBD-4612-9A42-98E11233F0E2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B597153-E7F7-4522-8AAC-4829037DF448}"/>
                </a:ext>
              </a:extLst>
            </p:cNvPr>
            <p:cNvSpPr txBox="1"/>
            <p:nvPr/>
          </p:nvSpPr>
          <p:spPr>
            <a:xfrm rot="16200000">
              <a:off x="11234381" y="3050833"/>
              <a:ext cx="1572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Application</a:t>
              </a:r>
            </a:p>
          </p:txBody>
        </p:sp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3B9AD901-AB98-4A39-9E7E-2D56B4CD2E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5BBE4884-C238-4574-BF85-1705051E8411}"/>
              </a:ext>
            </a:extLst>
          </p:cNvPr>
          <p:cNvGrpSpPr/>
          <p:nvPr/>
        </p:nvGrpSpPr>
        <p:grpSpPr>
          <a:xfrm>
            <a:off x="-1214449" y="-11554"/>
            <a:ext cx="12300160" cy="6858000"/>
            <a:chOff x="1" y="0"/>
            <a:chExt cx="12300160" cy="6858000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64C5A6C1-C6CF-471F-8054-A33189556011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DCBD0EAD-CD51-4A8C-90AD-4FC7D9CF42B8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E820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9855FD0-7684-41F2-AD37-1DD5B5CECA88}"/>
                </a:ext>
              </a:extLst>
            </p:cNvPr>
            <p:cNvSpPr txBox="1"/>
            <p:nvPr/>
          </p:nvSpPr>
          <p:spPr>
            <a:xfrm rot="16200000">
              <a:off x="11102462" y="3029795"/>
              <a:ext cx="19337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Libraries Used</a:t>
              </a:r>
            </a:p>
          </p:txBody>
        </p:sp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624409A5-5E99-405F-8058-791D307576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3048D07E-0F71-4126-9331-5AA0CF98B58A}"/>
              </a:ext>
            </a:extLst>
          </p:cNvPr>
          <p:cNvGrpSpPr/>
          <p:nvPr/>
        </p:nvGrpSpPr>
        <p:grpSpPr>
          <a:xfrm>
            <a:off x="-1508774" y="0"/>
            <a:ext cx="12276229" cy="6858000"/>
            <a:chOff x="1" y="0"/>
            <a:chExt cx="12276229" cy="6858000"/>
          </a:xfrm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253D46D2-8291-4E47-A0FF-6787C9AEF1CE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01EC64D9-50ED-464F-9307-F06DC006E33C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8BF7590F-A002-4CC1-A3DD-2708FB0D8CF3}"/>
                </a:ext>
              </a:extLst>
            </p:cNvPr>
            <p:cNvSpPr txBox="1"/>
            <p:nvPr/>
          </p:nvSpPr>
          <p:spPr>
            <a:xfrm rot="16200000">
              <a:off x="11003285" y="3029795"/>
              <a:ext cx="20842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System Function</a:t>
              </a:r>
            </a:p>
          </p:txBody>
        </p:sp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id="{8C021B6C-8F2E-4318-9065-71DE216852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E782CAF1-33AA-433F-8BB3-F573819B72A2}"/>
              </a:ext>
            </a:extLst>
          </p:cNvPr>
          <p:cNvGrpSpPr/>
          <p:nvPr/>
        </p:nvGrpSpPr>
        <p:grpSpPr>
          <a:xfrm>
            <a:off x="-1811385" y="0"/>
            <a:ext cx="12288698" cy="6858000"/>
            <a:chOff x="1" y="0"/>
            <a:chExt cx="12288698" cy="6858000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55310814-3D70-48F2-B574-CE548F17D23F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A6DB8B56-5992-4A16-8345-DC9A0367DE0D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03D14E2-B430-4D8E-9A9D-60468A620A23}"/>
                </a:ext>
              </a:extLst>
            </p:cNvPr>
            <p:cNvSpPr txBox="1"/>
            <p:nvPr/>
          </p:nvSpPr>
          <p:spPr>
            <a:xfrm rot="16200000">
              <a:off x="11338760" y="3005757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Limitations</a:t>
              </a:r>
            </a:p>
          </p:txBody>
        </p:sp>
        <p:pic>
          <p:nvPicPr>
            <p:cNvPr id="115" name="Picture 114">
              <a:extLst>
                <a:ext uri="{FF2B5EF4-FFF2-40B4-BE49-F238E27FC236}">
                  <a16:creationId xmlns:a16="http://schemas.microsoft.com/office/drawing/2014/main" id="{62D2F2E7-5902-4635-A8F2-D3C11924C9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0910845E-3767-40B0-B1E7-8218539935BF}"/>
              </a:ext>
            </a:extLst>
          </p:cNvPr>
          <p:cNvGrpSpPr/>
          <p:nvPr/>
        </p:nvGrpSpPr>
        <p:grpSpPr>
          <a:xfrm>
            <a:off x="-2090889" y="-11672"/>
            <a:ext cx="12251559" cy="6858000"/>
            <a:chOff x="1" y="0"/>
            <a:chExt cx="12251559" cy="6858000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246607BF-9450-4039-83E5-CA37CC01BA71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CC7996B-A365-4273-B0D4-8447B1CDA6AE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5AC5EBB2-B413-4299-9927-818B0906CED3}"/>
                </a:ext>
              </a:extLst>
            </p:cNvPr>
            <p:cNvSpPr txBox="1"/>
            <p:nvPr/>
          </p:nvSpPr>
          <p:spPr>
            <a:xfrm rot="16200000">
              <a:off x="11138916" y="3029793"/>
              <a:ext cx="17636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Future Scope</a:t>
              </a:r>
            </a:p>
          </p:txBody>
        </p:sp>
        <p:pic>
          <p:nvPicPr>
            <p:cNvPr id="120" name="Picture 119">
              <a:extLst>
                <a:ext uri="{FF2B5EF4-FFF2-40B4-BE49-F238E27FC236}">
                  <a16:creationId xmlns:a16="http://schemas.microsoft.com/office/drawing/2014/main" id="{CC4A08AB-49A6-49DE-8958-120EAFB7F6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2738B74F-CAFE-47F5-AB74-CB355F4E9363}"/>
              </a:ext>
            </a:extLst>
          </p:cNvPr>
          <p:cNvGrpSpPr/>
          <p:nvPr/>
        </p:nvGrpSpPr>
        <p:grpSpPr>
          <a:xfrm>
            <a:off x="-2355891" y="5301"/>
            <a:ext cx="12299832" cy="6858000"/>
            <a:chOff x="1" y="0"/>
            <a:chExt cx="12299832" cy="6858000"/>
          </a:xfrm>
        </p:grpSpPr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A7C31EB5-85D5-44D1-A030-8DE5A0E4B25F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B6D83B2F-3207-47E8-A39E-0842506FFD7E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57CF1407-10E8-4A57-A8FD-054F817171EA}"/>
                </a:ext>
              </a:extLst>
            </p:cNvPr>
            <p:cNvSpPr txBox="1"/>
            <p:nvPr/>
          </p:nvSpPr>
          <p:spPr>
            <a:xfrm rot="16200000">
              <a:off x="11373939" y="3005758"/>
              <a:ext cx="13901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Database</a:t>
              </a:r>
            </a:p>
          </p:txBody>
        </p:sp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id="{E22DB5CD-C5B8-470C-9D05-056944C471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6AC34B2B-3585-4341-9771-68ABF616FBA3}"/>
              </a:ext>
            </a:extLst>
          </p:cNvPr>
          <p:cNvGrpSpPr/>
          <p:nvPr/>
        </p:nvGrpSpPr>
        <p:grpSpPr>
          <a:xfrm>
            <a:off x="-2583872" y="6371"/>
            <a:ext cx="12324554" cy="6858000"/>
            <a:chOff x="1" y="0"/>
            <a:chExt cx="12324554" cy="6858000"/>
          </a:xfrm>
        </p:grpSpPr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417ECA21-5EAD-4363-9E81-C2A3CA1D45F9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A1C6047A-0242-457C-94A7-BCFB894AE2D7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535DB26A-2367-444A-A14C-43FC1CD60A5F}"/>
                </a:ext>
              </a:extLst>
            </p:cNvPr>
            <p:cNvSpPr txBox="1"/>
            <p:nvPr/>
          </p:nvSpPr>
          <p:spPr>
            <a:xfrm rot="16200000">
              <a:off x="11482113" y="3005761"/>
              <a:ext cx="12232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Features</a:t>
              </a:r>
            </a:p>
          </p:txBody>
        </p:sp>
        <p:pic>
          <p:nvPicPr>
            <p:cNvPr id="130" name="Picture 129">
              <a:extLst>
                <a:ext uri="{FF2B5EF4-FFF2-40B4-BE49-F238E27FC236}">
                  <a16:creationId xmlns:a16="http://schemas.microsoft.com/office/drawing/2014/main" id="{8A33E890-4959-4B35-AE55-1FD421C76E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7CE21765-0182-486A-BC30-624367869D0A}"/>
              </a:ext>
            </a:extLst>
          </p:cNvPr>
          <p:cNvGrpSpPr/>
          <p:nvPr/>
        </p:nvGrpSpPr>
        <p:grpSpPr>
          <a:xfrm>
            <a:off x="-2838271" y="11200"/>
            <a:ext cx="12276229" cy="6858000"/>
            <a:chOff x="1" y="0"/>
            <a:chExt cx="12276229" cy="6858000"/>
          </a:xfrm>
        </p:grpSpPr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CD72E6C5-9DC8-48AE-BC73-7108985F9827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925CF087-0682-430B-B4BF-1FF9223FD5BB}"/>
                </a:ext>
              </a:extLst>
            </p:cNvPr>
            <p:cNvSpPr/>
            <p:nvPr/>
          </p:nvSpPr>
          <p:spPr>
            <a:xfrm>
              <a:off x="10786281" y="1971447"/>
              <a:ext cx="1405719" cy="2915107"/>
            </a:xfrm>
            <a:custGeom>
              <a:avLst/>
              <a:gdLst>
                <a:gd name="connsiteX0" fmla="*/ 1405719 w 1405719"/>
                <a:gd name="connsiteY0" fmla="*/ 0 h 2915107"/>
                <a:gd name="connsiteX1" fmla="*/ 1405719 w 1405719"/>
                <a:gd name="connsiteY1" fmla="*/ 2915107 h 2915107"/>
                <a:gd name="connsiteX2" fmla="*/ 1311002 w 1405719"/>
                <a:gd name="connsiteY2" fmla="*/ 2910324 h 2915107"/>
                <a:gd name="connsiteX3" fmla="*/ 0 w 1405719"/>
                <a:gd name="connsiteY3" fmla="*/ 1457553 h 2915107"/>
                <a:gd name="connsiteX4" fmla="*/ 1311002 w 1405719"/>
                <a:gd name="connsiteY4" fmla="*/ 4783 h 291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19" h="2915107">
                  <a:moveTo>
                    <a:pt x="1405719" y="0"/>
                  </a:moveTo>
                  <a:lnTo>
                    <a:pt x="1405719" y="2915107"/>
                  </a:lnTo>
                  <a:lnTo>
                    <a:pt x="1311002" y="2910324"/>
                  </a:lnTo>
                  <a:cubicBezTo>
                    <a:pt x="574632" y="2835541"/>
                    <a:pt x="0" y="2213653"/>
                    <a:pt x="0" y="1457553"/>
                  </a:cubicBezTo>
                  <a:cubicBezTo>
                    <a:pt x="0" y="701453"/>
                    <a:pt x="574632" y="79565"/>
                    <a:pt x="1311002" y="4783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30151460-9DFC-42E1-B6ED-FD82676DD504}"/>
                </a:ext>
              </a:extLst>
            </p:cNvPr>
            <p:cNvSpPr txBox="1"/>
            <p:nvPr/>
          </p:nvSpPr>
          <p:spPr>
            <a:xfrm rot="16200000">
              <a:off x="11326291" y="3029798"/>
              <a:ext cx="1438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w Cen MT" panose="020B0602020104020603" pitchFamily="34" charset="0"/>
                </a:rPr>
                <a:t>Conclusion</a:t>
              </a:r>
            </a:p>
          </p:txBody>
        </p:sp>
        <p:pic>
          <p:nvPicPr>
            <p:cNvPr id="135" name="Picture 134">
              <a:extLst>
                <a:ext uri="{FF2B5EF4-FFF2-40B4-BE49-F238E27FC236}">
                  <a16:creationId xmlns:a16="http://schemas.microsoft.com/office/drawing/2014/main" id="{6C6B65D3-79B4-4ACA-BF8E-22B7EA7F80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825" y="2971153"/>
              <a:ext cx="578966" cy="578966"/>
            </a:xfrm>
            <a:prstGeom prst="rect">
              <a:avLst/>
            </a:prstGeom>
          </p:spPr>
        </p:pic>
      </p:grpSp>
      <p:sp>
        <p:nvSpPr>
          <p:cNvPr id="136" name="TextBox 135">
            <a:extLst>
              <a:ext uri="{FF2B5EF4-FFF2-40B4-BE49-F238E27FC236}">
                <a16:creationId xmlns:a16="http://schemas.microsoft.com/office/drawing/2014/main" id="{DB197661-CF2B-44FD-B0A4-D6E9E3518FD7}"/>
              </a:ext>
            </a:extLst>
          </p:cNvPr>
          <p:cNvSpPr txBox="1"/>
          <p:nvPr/>
        </p:nvSpPr>
        <p:spPr>
          <a:xfrm>
            <a:off x="305010" y="1131640"/>
            <a:ext cx="680107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 this project, we are able to detect and recognize faces of the criminals in an image and in a video stream obtained from a camera in real time. We have used </a:t>
            </a:r>
            <a:r>
              <a:rPr lang="en-US" sz="20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Haar</a:t>
            </a:r>
            <a:r>
              <a:rPr lang="en-US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feature-based cascade classifiers in OpenCV approach for face detection.</a:t>
            </a:r>
          </a:p>
          <a:p>
            <a:endParaRPr lang="en-US" sz="2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US" sz="2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US" sz="20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CamRadar</a:t>
            </a:r>
            <a:r>
              <a:rPr lang="en-US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team also learnt the importance of machine learning and how we can really make world a safer place to live in by using our college learnt engineering concepts. </a:t>
            </a:r>
          </a:p>
        </p:txBody>
      </p:sp>
      <p:pic>
        <p:nvPicPr>
          <p:cNvPr id="138" name="Picture 137">
            <a:extLst>
              <a:ext uri="{FF2B5EF4-FFF2-40B4-BE49-F238E27FC236}">
                <a16:creationId xmlns:a16="http://schemas.microsoft.com/office/drawing/2014/main" id="{282DB67C-F91D-44FE-B343-ABD18FD3EE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7" t="27064" r="8787" b="23979"/>
          <a:stretch/>
        </p:blipFill>
        <p:spPr>
          <a:xfrm>
            <a:off x="8467217" y="169032"/>
            <a:ext cx="787334" cy="80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3855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802</Words>
  <Application>Microsoft Office PowerPoint</Application>
  <PresentationFormat>Widescreen</PresentationFormat>
  <Paragraphs>272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 Unicode MS</vt:lpstr>
      <vt:lpstr>Arial</vt:lpstr>
      <vt:lpstr>Bahnschrift Light</vt:lpstr>
      <vt:lpstr>Bahnschrift SemiBold</vt:lpstr>
      <vt:lpstr>Bahnschrift SemiLight</vt:lpstr>
      <vt:lpstr>Calibri</vt:lpstr>
      <vt:lpstr>Calibri Light</vt:lpstr>
      <vt:lpstr>Tw Cen MT</vt:lpstr>
      <vt:lpstr>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Zähringer</dc:creator>
  <cp:lastModifiedBy>Soham Dave</cp:lastModifiedBy>
  <cp:revision>32</cp:revision>
  <dcterms:created xsi:type="dcterms:W3CDTF">2017-01-05T13:17:27Z</dcterms:created>
  <dcterms:modified xsi:type="dcterms:W3CDTF">2019-04-20T04:45:54Z</dcterms:modified>
</cp:coreProperties>
</file>